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slideMasters/_rels/slideMaster1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media/image1.png" ContentType="image/png"/>
  <Override PartName="/ppt/media/image2.png" ContentType="image/png"/>
  <Override PartName="/ppt/media/image3.png" ContentType="image/png"/>
  <Override PartName="/ppt/media/image4.png" ContentType="image/png"/>
  <Override PartName="/ppt/media/image11.png" ContentType="image/png"/>
  <Override PartName="/ppt/media/image5.jpeg" ContentType="image/jpeg"/>
  <Override PartName="/ppt/media/image7.png" ContentType="image/png"/>
  <Override PartName="/ppt/media/image6.png" ContentType="image/png"/>
  <Override PartName="/ppt/media/image8.png" ContentType="image/png"/>
  <Override PartName="/ppt/media/image9.png" ContentType="image/png"/>
  <Override PartName="/ppt/media/image10.png" ContentType="image/pn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Lst>
  <p:sldSz cx="10080625" cy="7559675"/>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7.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Vintage">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 name="PlaceHolder 2"/>
          <p:cNvSpPr>
            <a:spLocks noGrp="1"/>
          </p:cNvSpPr>
          <p:nvPr>
            <p:ph/>
          </p:nvPr>
        </p:nvSpPr>
        <p:spPr>
          <a:xfrm>
            <a:off x="504000" y="1768680"/>
            <a:ext cx="907200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50E6B654-FAFC-4605-A428-0DD247F94FF3}"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tandard 2">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71" name="PlaceHolder 2"/>
          <p:cNvSpPr>
            <a:spLocks noGrp="1"/>
          </p:cNvSpPr>
          <p:nvPr>
            <p:ph/>
          </p:nvPr>
        </p:nvSpPr>
        <p:spPr>
          <a:xfrm>
            <a:off x="504000" y="1768680"/>
            <a:ext cx="907200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22"/>
          </p:nvPr>
        </p:nvSpPr>
        <p:spPr/>
        <p:txBody>
          <a:bodyPr/>
          <a:p>
            <a:r>
              <a:t>Footer</a:t>
            </a:r>
          </a:p>
        </p:txBody>
      </p:sp>
      <p:sp>
        <p:nvSpPr>
          <p:cNvPr id="5" name="PlaceHolder 4"/>
          <p:cNvSpPr>
            <a:spLocks noGrp="1"/>
          </p:cNvSpPr>
          <p:nvPr>
            <p:ph type="sldNum" idx="23"/>
          </p:nvPr>
        </p:nvSpPr>
        <p:spPr/>
        <p:txBody>
          <a:bodyPr/>
          <a:p>
            <a:fld id="{0005C89E-BA70-4274-88DA-52B194C4EE8C}" type="slidenum">
              <a:t>&lt;#&gt;</a:t>
            </a:fld>
          </a:p>
        </p:txBody>
      </p:sp>
      <p:sp>
        <p:nvSpPr>
          <p:cNvPr id="6" name="PlaceHolder 5"/>
          <p:cNvSpPr>
            <a:spLocks noGrp="1"/>
          </p:cNvSpPr>
          <p:nvPr>
            <p:ph type="dt" idx="24"/>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efault 5">
    <p:spTree>
      <p:nvGrpSpPr>
        <p:cNvPr id="1" name=""/>
        <p:cNvGrpSpPr/>
        <p:nvPr/>
      </p:nvGrpSpPr>
      <p:grpSpPr>
        <a:xfrm>
          <a:off x="0" y="0"/>
          <a:ext cx="0" cy="0"/>
          <a:chOff x="0" y="0"/>
          <a:chExt cx="0" cy="0"/>
        </a:xfrm>
      </p:grpSpPr>
      <p:sp>
        <p:nvSpPr>
          <p:cNvPr id="79"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80"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81"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5" name="PlaceHolder 4"/>
          <p:cNvSpPr>
            <a:spLocks noGrp="1"/>
          </p:cNvSpPr>
          <p:nvPr>
            <p:ph type="ftr" idx="25"/>
          </p:nvPr>
        </p:nvSpPr>
        <p:spPr/>
        <p:txBody>
          <a:bodyPr/>
          <a:p>
            <a:r>
              <a:t>Footer</a:t>
            </a:r>
          </a:p>
        </p:txBody>
      </p:sp>
      <p:sp>
        <p:nvSpPr>
          <p:cNvPr id="6" name="PlaceHolder 5"/>
          <p:cNvSpPr>
            <a:spLocks noGrp="1"/>
          </p:cNvSpPr>
          <p:nvPr>
            <p:ph type="sldNum" idx="26"/>
          </p:nvPr>
        </p:nvSpPr>
        <p:spPr/>
        <p:txBody>
          <a:bodyPr/>
          <a:p>
            <a:fld id="{35CA218B-7478-4B2B-8C43-51D44B6A86FB}" type="slidenum">
              <a:t>&lt;#&gt;</a:t>
            </a:fld>
          </a:p>
        </p:txBody>
      </p:sp>
      <p:sp>
        <p:nvSpPr>
          <p:cNvPr id="7" name="PlaceHolder 6"/>
          <p:cNvSpPr>
            <a:spLocks noGrp="1"/>
          </p:cNvSpPr>
          <p:nvPr>
            <p:ph type="dt" idx="27"/>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3">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 name="PlaceHolder 2"/>
          <p:cNvSpPr>
            <a:spLocks noGrp="1"/>
          </p:cNvSpPr>
          <p:nvPr>
            <p:ph type="ftr" idx="28"/>
          </p:nvPr>
        </p:nvSpPr>
        <p:spPr/>
        <p:txBody>
          <a:bodyPr/>
          <a:p>
            <a:r>
              <a:t>Footer</a:t>
            </a:r>
          </a:p>
        </p:txBody>
      </p:sp>
      <p:sp>
        <p:nvSpPr>
          <p:cNvPr id="4" name="PlaceHolder 3"/>
          <p:cNvSpPr>
            <a:spLocks noGrp="1"/>
          </p:cNvSpPr>
          <p:nvPr>
            <p:ph type="sldNum" idx="29"/>
          </p:nvPr>
        </p:nvSpPr>
        <p:spPr/>
        <p:txBody>
          <a:bodyPr/>
          <a:p>
            <a:fld id="{C2D02D29-5AED-4D0A-A1DA-9AF90603EC51}" type="slidenum">
              <a:t>&lt;#&gt;</a:t>
            </a:fld>
          </a:p>
        </p:txBody>
      </p:sp>
      <p:sp>
        <p:nvSpPr>
          <p:cNvPr id="5" name="PlaceHolder 4"/>
          <p:cNvSpPr>
            <a:spLocks noGrp="1"/>
          </p:cNvSpPr>
          <p:nvPr>
            <p:ph type="dt" idx="30"/>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efault 6">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96"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97"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5" name="PlaceHolder 4"/>
          <p:cNvSpPr>
            <a:spLocks noGrp="1"/>
          </p:cNvSpPr>
          <p:nvPr>
            <p:ph type="ftr" idx="31"/>
          </p:nvPr>
        </p:nvSpPr>
        <p:spPr/>
        <p:txBody>
          <a:bodyPr/>
          <a:p>
            <a:r>
              <a:t>Footer</a:t>
            </a:r>
          </a:p>
        </p:txBody>
      </p:sp>
      <p:sp>
        <p:nvSpPr>
          <p:cNvPr id="6" name="PlaceHolder 5"/>
          <p:cNvSpPr>
            <a:spLocks noGrp="1"/>
          </p:cNvSpPr>
          <p:nvPr>
            <p:ph type="sldNum" idx="32"/>
          </p:nvPr>
        </p:nvSpPr>
        <p:spPr/>
        <p:txBody>
          <a:bodyPr/>
          <a:p>
            <a:fld id="{3CC1A2A9-13F7-4E39-BBAA-DBF2EBF8B2BE}" type="slidenum">
              <a:t>&lt;#&gt;</a:t>
            </a:fld>
          </a:p>
        </p:txBody>
      </p:sp>
      <p:sp>
        <p:nvSpPr>
          <p:cNvPr id="7" name="PlaceHolder 6"/>
          <p:cNvSpPr>
            <a:spLocks noGrp="1"/>
          </p:cNvSpPr>
          <p:nvPr>
            <p:ph type="dt" idx="33"/>
          </p:nvPr>
        </p:nvSpPr>
        <p:spPr/>
        <p:txBody>
          <a:bodyPr/>
          <a:p>
            <a:r>
              <a:rPr lang="en-U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7">
    <p:spTree>
      <p:nvGrpSpPr>
        <p:cNvPr id="1" name=""/>
        <p:cNvGrpSpPr/>
        <p:nvPr/>
      </p:nvGrpSpPr>
      <p:grpSpPr>
        <a:xfrm>
          <a:off x="0" y="0"/>
          <a:ext cx="0" cy="0"/>
          <a:chOff x="0" y="0"/>
          <a:chExt cx="0" cy="0"/>
        </a:xfrm>
      </p:grpSpPr>
      <p:sp>
        <p:nvSpPr>
          <p:cNvPr id="104"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05" name="PlaceHolder 2"/>
          <p:cNvSpPr>
            <a:spLocks noGrp="1"/>
          </p:cNvSpPr>
          <p:nvPr>
            <p:ph/>
          </p:nvPr>
        </p:nvSpPr>
        <p:spPr>
          <a:xfrm>
            <a:off x="504000" y="1768680"/>
            <a:ext cx="907200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34"/>
          </p:nvPr>
        </p:nvSpPr>
        <p:spPr/>
        <p:txBody>
          <a:bodyPr/>
          <a:p>
            <a:r>
              <a:t>Footer</a:t>
            </a:r>
          </a:p>
        </p:txBody>
      </p:sp>
      <p:sp>
        <p:nvSpPr>
          <p:cNvPr id="5" name="PlaceHolder 4"/>
          <p:cNvSpPr>
            <a:spLocks noGrp="1"/>
          </p:cNvSpPr>
          <p:nvPr>
            <p:ph type="sldNum" idx="35"/>
          </p:nvPr>
        </p:nvSpPr>
        <p:spPr/>
        <p:txBody>
          <a:bodyPr/>
          <a:p>
            <a:fld id="{33DD6861-0984-4A77-BDE7-FF29E9275B29}" type="slidenum">
              <a:t>&lt;#&gt;</a:t>
            </a:fld>
          </a:p>
        </p:txBody>
      </p:sp>
      <p:sp>
        <p:nvSpPr>
          <p:cNvPr id="6" name="PlaceHolder 5"/>
          <p:cNvSpPr>
            <a:spLocks noGrp="1"/>
          </p:cNvSpPr>
          <p:nvPr>
            <p:ph type="dt" idx="36"/>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efaul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16"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17"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31695C96-27E7-4CE5-8B14-2941E5D37D1A}" type="slidenum">
              <a:t>&lt;#&gt;</a:t>
            </a:fld>
          </a:p>
        </p:txBody>
      </p:sp>
      <p:sp>
        <p:nvSpPr>
          <p:cNvPr id="7" name="PlaceHolder 6"/>
          <p:cNvSpPr>
            <a:spLocks noGrp="1"/>
          </p:cNvSpPr>
          <p:nvPr>
            <p:ph type="dt" idx="6"/>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efault 1">
    <p:spTree>
      <p:nvGrpSpPr>
        <p:cNvPr id="1" name=""/>
        <p:cNvGrpSpPr/>
        <p:nvPr/>
      </p:nvGrpSpPr>
      <p:grpSpPr>
        <a:xfrm>
          <a:off x="0" y="0"/>
          <a:ext cx="0" cy="0"/>
          <a:chOff x="0" y="0"/>
          <a:chExt cx="0" cy="0"/>
        </a:xfrm>
      </p:grpSpPr>
      <p:sp>
        <p:nvSpPr>
          <p:cNvPr id="24"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5"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26"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F5C4B8E7-8078-42F8-BA55-6AEE6C4BD4D5}"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Default 1">
    <p:spTree>
      <p:nvGrpSpPr>
        <p:cNvPr id="1" name=""/>
        <p:cNvGrpSpPr/>
        <p:nvPr/>
      </p:nvGrpSpPr>
      <p:grpSpPr>
        <a:xfrm>
          <a:off x="0" y="0"/>
          <a:ext cx="0" cy="0"/>
          <a:chOff x="0" y="0"/>
          <a:chExt cx="0" cy="0"/>
        </a:xfrm>
      </p:grpSpPr>
      <p:sp>
        <p:nvSpPr>
          <p:cNvPr id="27"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6342A6BA-DB63-40E1-B89F-88D4E6DD6F83}"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
    <p:spTree>
      <p:nvGrpSpPr>
        <p:cNvPr id="1" name=""/>
        <p:cNvGrpSpPr/>
        <p:nvPr/>
      </p:nvGrpSpPr>
      <p:grpSpPr>
        <a:xfrm>
          <a:off x="0" y="0"/>
          <a:ext cx="0" cy="0"/>
          <a:chOff x="0" y="0"/>
          <a:chExt cx="0" cy="0"/>
        </a:xfrm>
      </p:grpSpPr>
      <p:sp>
        <p:nvSpPr>
          <p:cNvPr id="28"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29" name="PlaceHolder 2"/>
          <p:cNvSpPr>
            <a:spLocks noGrp="1"/>
          </p:cNvSpPr>
          <p:nvPr>
            <p:ph/>
          </p:nvPr>
        </p:nvSpPr>
        <p:spPr>
          <a:xfrm>
            <a:off x="504000" y="1768680"/>
            <a:ext cx="907200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DB73F2E6-5C05-4D8C-BD99-C011A16347FD}"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2">
    <p:spTree>
      <p:nvGrpSpPr>
        <p:cNvPr id="1" name=""/>
        <p:cNvGrpSpPr/>
        <p:nvPr/>
      </p:nvGrpSpPr>
      <p:grpSpPr>
        <a:xfrm>
          <a:off x="0" y="0"/>
          <a:ext cx="0" cy="0"/>
          <a:chOff x="0" y="0"/>
          <a:chExt cx="0" cy="0"/>
        </a:xfrm>
      </p:grpSpPr>
      <p:sp>
        <p:nvSpPr>
          <p:cNvPr id="36"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37" name="PlaceHolder 2"/>
          <p:cNvSpPr>
            <a:spLocks noGrp="1"/>
          </p:cNvSpPr>
          <p:nvPr>
            <p:ph/>
          </p:nvPr>
        </p:nvSpPr>
        <p:spPr>
          <a:xfrm>
            <a:off x="504000" y="1768680"/>
            <a:ext cx="907200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6CF8BD10-96C4-49AC-9433-FA84C523D35A}" type="slidenum">
              <a:t>&lt;#&gt;</a:t>
            </a:fld>
          </a:p>
        </p:txBody>
      </p:sp>
      <p:sp>
        <p:nvSpPr>
          <p:cNvPr id="6" name="PlaceHolder 5"/>
          <p:cNvSpPr>
            <a:spLocks noGrp="1"/>
          </p:cNvSpPr>
          <p:nvPr>
            <p:ph type="dt" idx="12"/>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3">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45" name="PlaceHolder 2"/>
          <p:cNvSpPr>
            <a:spLocks noGrp="1"/>
          </p:cNvSpPr>
          <p:nvPr>
            <p:ph/>
          </p:nvPr>
        </p:nvSpPr>
        <p:spPr>
          <a:xfrm>
            <a:off x="504000" y="1768680"/>
            <a:ext cx="907200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5DDE7CD9-DB80-4E90-B395-E0ACE76E9B5A}" type="slidenum">
              <a:t>&lt;#&gt;</a:t>
            </a:fld>
          </a:p>
        </p:txBody>
      </p:sp>
      <p:sp>
        <p:nvSpPr>
          <p:cNvPr id="6" name="PlaceHolder 5"/>
          <p:cNvSpPr>
            <a:spLocks noGrp="1"/>
          </p:cNvSpPr>
          <p:nvPr>
            <p:ph type="dt" idx="15"/>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tandard 1">
    <p:spTree>
      <p:nvGrpSpPr>
        <p:cNvPr id="1" name=""/>
        <p:cNvGrpSpPr/>
        <p:nvPr/>
      </p:nvGrpSpPr>
      <p:grpSpPr>
        <a:xfrm>
          <a:off x="0" y="0"/>
          <a:ext cx="0" cy="0"/>
          <a:chOff x="0" y="0"/>
          <a:chExt cx="0" cy="0"/>
        </a:xfrm>
      </p:grpSpPr>
      <p:sp>
        <p:nvSpPr>
          <p:cNvPr id="52"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53" name="PlaceHolder 2"/>
          <p:cNvSpPr>
            <a:spLocks noGrp="1"/>
          </p:cNvSpPr>
          <p:nvPr>
            <p:ph/>
          </p:nvPr>
        </p:nvSpPr>
        <p:spPr>
          <a:xfrm>
            <a:off x="504000" y="1768680"/>
            <a:ext cx="907200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4" name="PlaceHolder 3"/>
          <p:cNvSpPr>
            <a:spLocks noGrp="1"/>
          </p:cNvSpPr>
          <p:nvPr>
            <p:ph type="ftr" idx="16"/>
          </p:nvPr>
        </p:nvSpPr>
        <p:spPr/>
        <p:txBody>
          <a:bodyPr/>
          <a:p>
            <a:r>
              <a:t>Footer</a:t>
            </a:r>
          </a:p>
        </p:txBody>
      </p:sp>
      <p:sp>
        <p:nvSpPr>
          <p:cNvPr id="5" name="PlaceHolder 4"/>
          <p:cNvSpPr>
            <a:spLocks noGrp="1"/>
          </p:cNvSpPr>
          <p:nvPr>
            <p:ph type="sldNum" idx="17"/>
          </p:nvPr>
        </p:nvSpPr>
        <p:spPr/>
        <p:txBody>
          <a:bodyPr/>
          <a:p>
            <a:fld id="{5B17091F-D80C-4E39-A0C1-9D05E2556107}" type="slidenum">
              <a:t>&lt;#&gt;</a:t>
            </a:fld>
          </a:p>
        </p:txBody>
      </p:sp>
      <p:sp>
        <p:nvSpPr>
          <p:cNvPr id="6" name="PlaceHolder 5"/>
          <p:cNvSpPr>
            <a:spLocks noGrp="1"/>
          </p:cNvSpPr>
          <p:nvPr>
            <p:ph type="dt" idx="18"/>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efault 4">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lgn="ctr">
              <a:buNone/>
            </a:pPr>
            <a:endParaRPr b="0" lang="en-US" sz="4400" strike="noStrike" u="none">
              <a:solidFill>
                <a:srgbClr val="000000"/>
              </a:solidFill>
              <a:uFillTx/>
              <a:latin typeface="Arial"/>
            </a:endParaRPr>
          </a:p>
        </p:txBody>
      </p:sp>
      <p:sp>
        <p:nvSpPr>
          <p:cNvPr id="62"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63"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pPr indent="0">
              <a:spcBef>
                <a:spcPts val="1417"/>
              </a:spcBef>
              <a:buNone/>
            </a:pPr>
            <a:endParaRPr b="0" lang="en-US" sz="3200" strike="noStrike" u="none">
              <a:solidFill>
                <a:srgbClr val="000000"/>
              </a:solidFill>
              <a:uFillTx/>
              <a:latin typeface="Arial"/>
            </a:endParaRPr>
          </a:p>
        </p:txBody>
      </p:sp>
      <p:sp>
        <p:nvSpPr>
          <p:cNvPr id="5" name="PlaceHolder 4"/>
          <p:cNvSpPr>
            <a:spLocks noGrp="1"/>
          </p:cNvSpPr>
          <p:nvPr>
            <p:ph type="ftr" idx="19"/>
          </p:nvPr>
        </p:nvSpPr>
        <p:spPr/>
        <p:txBody>
          <a:bodyPr/>
          <a:p>
            <a:r>
              <a:t>Footer</a:t>
            </a:r>
          </a:p>
        </p:txBody>
      </p:sp>
      <p:sp>
        <p:nvSpPr>
          <p:cNvPr id="6" name="PlaceHolder 5"/>
          <p:cNvSpPr>
            <a:spLocks noGrp="1"/>
          </p:cNvSpPr>
          <p:nvPr>
            <p:ph type="sldNum" idx="20"/>
          </p:nvPr>
        </p:nvSpPr>
        <p:spPr/>
        <p:txBody>
          <a:bodyPr/>
          <a:p>
            <a:fld id="{CBC59B12-A4BC-4ABC-B96B-2D7BB48483CF}" type="slidenum">
              <a:t>&lt;#&gt;</a:t>
            </a:fld>
          </a:p>
        </p:txBody>
      </p:sp>
      <p:sp>
        <p:nvSpPr>
          <p:cNvPr id="7" name="PlaceHolder 6"/>
          <p:cNvSpPr>
            <a:spLocks noGrp="1"/>
          </p:cNvSpPr>
          <p:nvPr>
            <p:ph type="dt" idx="21"/>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4.png"/><Relationship Id="rId3" Type="http://schemas.openxmlformats.org/officeDocument/2006/relationships/slideLayout" Target="../slideLayouts/slideLayout12.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4.png"/><Relationship Id="rId3" Type="http://schemas.openxmlformats.org/officeDocument/2006/relationships/slideLayout" Target="../slideLayouts/slideLayout13.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4.png"/><Relationship Id="rId3" Type="http://schemas.openxmlformats.org/officeDocument/2006/relationships/slideLayout" Target="../slideLayouts/slideLayout14.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png"/><Relationship Id="rId3" Type="http://schemas.openxmlformats.org/officeDocument/2006/relationships/slideLayout" Target="../slideLayouts/slideLayout6.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png"/><Relationship Id="rId3" Type="http://schemas.openxmlformats.org/officeDocument/2006/relationships/slideLayout" Target="../slideLayouts/slideLayout7.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2.png"/><Relationship Id="rId3" Type="http://schemas.openxmlformats.org/officeDocument/2006/relationships/slideLayout" Target="../slideLayouts/slideLayout8.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2.png"/><Relationship Id="rId3" Type="http://schemas.openxmlformats.org/officeDocument/2006/relationships/slideLayout" Target="../slideLayouts/slideLayout9.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3.png"/><Relationship Id="rId3" Type="http://schemas.openxmlformats.org/officeDocument/2006/relationships/slideLayout" Target="../slideLayouts/slideLayout10.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3.png"/><Relationship Id="rId3" Type="http://schemas.openxmlformats.org/officeDocument/2006/relationships/slideLayout" Target="../slideLayouts/slideLayout11.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0" name="" descr=""/>
          <p:cNvPicPr/>
          <p:nvPr/>
        </p:nvPicPr>
        <p:blipFill>
          <a:blip r:embed="rId2"/>
          <a:stretch/>
        </p:blipFill>
        <p:spPr>
          <a:xfrm>
            <a:off x="0" y="0"/>
            <a:ext cx="10078920" cy="7558920"/>
          </a:xfrm>
          <a:prstGeom prst="rect">
            <a:avLst/>
          </a:prstGeom>
          <a:ln w="0">
            <a:noFill/>
          </a:ln>
        </p:spPr>
      </p:pic>
      <p:sp>
        <p:nvSpPr>
          <p:cNvPr id="1"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 name="PlaceHolder 2"/>
          <p:cNvSpPr>
            <a:spLocks noGrp="1"/>
          </p:cNvSpPr>
          <p:nvPr>
            <p:ph type="body"/>
          </p:nvPr>
        </p:nvSpPr>
        <p:spPr>
          <a:xfrm>
            <a:off x="504000" y="1768680"/>
            <a:ext cx="9071640" cy="43837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 name="PlaceHolder 3"/>
          <p:cNvSpPr>
            <a:spLocks noGrp="1"/>
          </p:cNvSpPr>
          <p:nvPr>
            <p:ph type="ftr" idx="1"/>
          </p:nvPr>
        </p:nvSpPr>
        <p:spPr>
          <a:xfrm>
            <a:off x="3447000" y="6887160"/>
            <a:ext cx="3193920" cy="520200"/>
          </a:xfrm>
          <a:prstGeom prst="rect">
            <a:avLst/>
          </a:prstGeom>
          <a:noFill/>
          <a:ln w="0">
            <a:noFill/>
          </a:ln>
        </p:spPr>
        <p:txBody>
          <a:bodyPr lIns="0" rIns="0" tIns="0" bIns="0" anchor="t">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4" name="PlaceHolder 4"/>
          <p:cNvSpPr>
            <a:spLocks noGrp="1"/>
          </p:cNvSpPr>
          <p:nvPr>
            <p:ph type="sldNum" idx="2"/>
          </p:nvPr>
        </p:nvSpPr>
        <p:spPr>
          <a:xfrm>
            <a:off x="7226640" y="6887160"/>
            <a:ext cx="2347200" cy="520200"/>
          </a:xfrm>
          <a:prstGeom prst="rect">
            <a:avLst/>
          </a:prstGeom>
          <a:noFill/>
          <a:ln w="0">
            <a:noFill/>
          </a:ln>
        </p:spPr>
        <p:txBody>
          <a:bodyPr lIns="0" rIns="0" tIns="0" bIns="0" anchor="t">
            <a:noAutofit/>
          </a:bodyPr>
          <a:lstStyle>
            <a:lvl1pPr indent="0" algn="r">
              <a:lnSpc>
                <a:spcPct val="100000"/>
              </a:lnSpc>
              <a:buNone/>
              <a:tabLst>
                <a:tab algn="l" pos="0"/>
              </a:tabLst>
              <a:defRPr b="0" lang="en-US" sz="1400" strike="noStrike" u="none">
                <a:solidFill>
                  <a:srgbClr val="000000"/>
                </a:solidFill>
                <a:uFillTx/>
                <a:latin typeface="Times New Roman"/>
              </a:defRPr>
            </a:lvl1pPr>
          </a:lstStyle>
          <a:p>
            <a:pPr indent="0" algn="r">
              <a:lnSpc>
                <a:spcPct val="100000"/>
              </a:lnSpc>
              <a:buNone/>
              <a:tabLst>
                <a:tab algn="l" pos="0"/>
              </a:tabLst>
            </a:pPr>
            <a:fld id="{7F5AB8FB-D48F-4BCC-BE9C-4CCDA4AB0F61}" type="slidenum">
              <a:rPr b="0" lang="en-US" sz="1400" strike="noStrike" u="none">
                <a:solidFill>
                  <a:srgbClr val="000000"/>
                </a:solidFill>
                <a:uFillTx/>
                <a:latin typeface="Times New Roman"/>
              </a:rPr>
              <a:t>&lt;number&gt;</a:t>
            </a:fld>
            <a:endParaRPr b="0" lang="en-US" sz="1400" strike="noStrike" u="none">
              <a:solidFill>
                <a:srgbClr val="000000"/>
              </a:solidFill>
              <a:uFillTx/>
              <a:latin typeface="Times New Roman"/>
            </a:endParaRPr>
          </a:p>
        </p:txBody>
      </p:sp>
      <p:sp>
        <p:nvSpPr>
          <p:cNvPr id="5" name="PlaceHolder 5"/>
          <p:cNvSpPr>
            <a:spLocks noGrp="1"/>
          </p:cNvSpPr>
          <p:nvPr>
            <p:ph type="dt" idx="3"/>
          </p:nvPr>
        </p:nvSpPr>
        <p:spPr>
          <a:xfrm>
            <a:off x="503640" y="6887160"/>
            <a:ext cx="2347200" cy="520200"/>
          </a:xfrm>
          <a:prstGeom prst="rect">
            <a:avLst/>
          </a:prstGeom>
          <a:noFill/>
          <a:ln w="0">
            <a:noFill/>
          </a:ln>
        </p:spPr>
        <p:txBody>
          <a:bodyPr lIns="0" rIns="0" tIns="0" bIns="0" anchor="t">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49" r:id="rId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 name="" descr=""/>
          <p:cNvPicPr/>
          <p:nvPr/>
        </p:nvPicPr>
        <p:blipFill>
          <a:blip r:embed="rId2"/>
          <a:stretch/>
        </p:blipFill>
        <p:spPr>
          <a:xfrm>
            <a:off x="0" y="0"/>
            <a:ext cx="10078920" cy="7558920"/>
          </a:xfrm>
          <a:prstGeom prst="rect">
            <a:avLst/>
          </a:prstGeom>
          <a:ln w="0">
            <a:noFill/>
          </a:ln>
        </p:spPr>
      </p:pic>
      <p:sp>
        <p:nvSpPr>
          <p:cNvPr id="83"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84" name="PlaceHolder 2"/>
          <p:cNvSpPr>
            <a:spLocks noGrp="1"/>
          </p:cNvSpPr>
          <p:nvPr>
            <p:ph type="ftr" idx="28"/>
          </p:nvPr>
        </p:nvSpPr>
        <p:spPr>
          <a:xfrm>
            <a:off x="3447360" y="6887160"/>
            <a:ext cx="3193920" cy="520200"/>
          </a:xfrm>
          <a:prstGeom prst="rect">
            <a:avLst/>
          </a:prstGeom>
          <a:noFill/>
          <a:ln w="0">
            <a:noFill/>
          </a:ln>
        </p:spPr>
        <p:txBody>
          <a:bodyPr lIns="0" rIns="0" tIns="0" bIns="0" anchor="t">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85" name="PlaceHolder 3"/>
          <p:cNvSpPr>
            <a:spLocks noGrp="1"/>
          </p:cNvSpPr>
          <p:nvPr>
            <p:ph type="sldNum" idx="29"/>
          </p:nvPr>
        </p:nvSpPr>
        <p:spPr>
          <a:xfrm>
            <a:off x="7227000" y="6887160"/>
            <a:ext cx="2347200" cy="520200"/>
          </a:xfrm>
          <a:prstGeom prst="rect">
            <a:avLst/>
          </a:prstGeom>
          <a:noFill/>
          <a:ln w="0">
            <a:noFill/>
          </a:ln>
        </p:spPr>
        <p:txBody>
          <a:bodyPr lIns="0" rIns="0" tIns="0" bIns="0" anchor="t">
            <a:noAutofit/>
          </a:bodyPr>
          <a:lstStyle>
            <a:lvl1pPr indent="0" algn="r">
              <a:lnSpc>
                <a:spcPct val="100000"/>
              </a:lnSpc>
              <a:buNone/>
              <a:tabLst>
                <a:tab algn="l" pos="0"/>
              </a:tabLst>
              <a:defRPr b="0" lang="en-US" sz="1400" strike="noStrike" u="none">
                <a:solidFill>
                  <a:srgbClr val="000000"/>
                </a:solidFill>
                <a:uFillTx/>
                <a:latin typeface="Times New Roman"/>
              </a:defRPr>
            </a:lvl1pPr>
          </a:lstStyle>
          <a:p>
            <a:pPr indent="0" algn="r">
              <a:lnSpc>
                <a:spcPct val="100000"/>
              </a:lnSpc>
              <a:buNone/>
              <a:tabLst>
                <a:tab algn="l" pos="0"/>
              </a:tabLst>
            </a:pPr>
            <a:fld id="{43E70C8F-E402-46FB-A2AC-D067FEAFA39C}" type="slidenum">
              <a:rPr b="0" lang="en-US" sz="1400" strike="noStrike" u="none">
                <a:solidFill>
                  <a:srgbClr val="000000"/>
                </a:solidFill>
                <a:uFillTx/>
                <a:latin typeface="Times New Roman"/>
              </a:rPr>
              <a:t>&lt;number&gt;</a:t>
            </a:fld>
            <a:endParaRPr b="0" lang="en-US" sz="1400" strike="noStrike" u="none">
              <a:solidFill>
                <a:srgbClr val="000000"/>
              </a:solidFill>
              <a:uFillTx/>
              <a:latin typeface="Times New Roman"/>
            </a:endParaRPr>
          </a:p>
        </p:txBody>
      </p:sp>
      <p:sp>
        <p:nvSpPr>
          <p:cNvPr id="86" name="PlaceHolder 4"/>
          <p:cNvSpPr>
            <a:spLocks noGrp="1"/>
          </p:cNvSpPr>
          <p:nvPr>
            <p:ph type="dt" idx="30"/>
          </p:nvPr>
        </p:nvSpPr>
        <p:spPr>
          <a:xfrm>
            <a:off x="504000" y="6887160"/>
            <a:ext cx="2347200" cy="520200"/>
          </a:xfrm>
          <a:prstGeom prst="rect">
            <a:avLst/>
          </a:prstGeom>
          <a:noFill/>
          <a:ln w="0">
            <a:noFill/>
          </a:ln>
        </p:spPr>
        <p:txBody>
          <a:bodyPr lIns="0" rIns="0" tIns="0" bIns="0" anchor="t">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9" r:id="rId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8" name="" descr=""/>
          <p:cNvPicPr/>
          <p:nvPr/>
        </p:nvPicPr>
        <p:blipFill>
          <a:blip r:embed="rId2"/>
          <a:stretch/>
        </p:blipFill>
        <p:spPr>
          <a:xfrm>
            <a:off x="0" y="0"/>
            <a:ext cx="10078920" cy="7558920"/>
          </a:xfrm>
          <a:prstGeom prst="rect">
            <a:avLst/>
          </a:prstGeom>
          <a:ln w="0">
            <a:noFill/>
          </a:ln>
        </p:spPr>
      </p:pic>
      <p:sp>
        <p:nvSpPr>
          <p:cNvPr id="89"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90" name="PlaceHolder 2"/>
          <p:cNvSpPr>
            <a:spLocks noGrp="1"/>
          </p:cNvSpPr>
          <p:nvPr>
            <p:ph type="body"/>
          </p:nvPr>
        </p:nvSpPr>
        <p:spPr>
          <a:xfrm>
            <a:off x="504000" y="1768680"/>
            <a:ext cx="4426560" cy="43837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1" name="PlaceHolder 3"/>
          <p:cNvSpPr>
            <a:spLocks noGrp="1"/>
          </p:cNvSpPr>
          <p:nvPr>
            <p:ph type="body"/>
          </p:nvPr>
        </p:nvSpPr>
        <p:spPr>
          <a:xfrm>
            <a:off x="5152680" y="1768680"/>
            <a:ext cx="4426560" cy="43837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92" name="PlaceHolder 4"/>
          <p:cNvSpPr>
            <a:spLocks noGrp="1"/>
          </p:cNvSpPr>
          <p:nvPr>
            <p:ph type="ftr" idx="31"/>
          </p:nvPr>
        </p:nvSpPr>
        <p:spPr>
          <a:xfrm>
            <a:off x="3447360" y="6887160"/>
            <a:ext cx="3193920" cy="520200"/>
          </a:xfrm>
          <a:prstGeom prst="rect">
            <a:avLst/>
          </a:prstGeom>
          <a:noFill/>
          <a:ln w="0">
            <a:noFill/>
          </a:ln>
        </p:spPr>
        <p:txBody>
          <a:bodyPr lIns="0" rIns="0" tIns="0" bIns="0" anchor="t">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93" name="PlaceHolder 5"/>
          <p:cNvSpPr>
            <a:spLocks noGrp="1"/>
          </p:cNvSpPr>
          <p:nvPr>
            <p:ph type="sldNum" idx="32"/>
          </p:nvPr>
        </p:nvSpPr>
        <p:spPr>
          <a:xfrm>
            <a:off x="7227000" y="6887160"/>
            <a:ext cx="2347200" cy="520200"/>
          </a:xfrm>
          <a:prstGeom prst="rect">
            <a:avLst/>
          </a:prstGeom>
          <a:noFill/>
          <a:ln w="0">
            <a:noFill/>
          </a:ln>
        </p:spPr>
        <p:txBody>
          <a:bodyPr lIns="0" rIns="0" tIns="0" bIns="0" anchor="t">
            <a:noAutofit/>
          </a:bodyPr>
          <a:lstStyle>
            <a:lvl1pPr indent="0" algn="r">
              <a:lnSpc>
                <a:spcPct val="100000"/>
              </a:lnSpc>
              <a:buNone/>
              <a:tabLst>
                <a:tab algn="l" pos="0"/>
              </a:tabLst>
              <a:defRPr b="0" lang="en-US" sz="1400" strike="noStrike" u="none">
                <a:solidFill>
                  <a:srgbClr val="000000"/>
                </a:solidFill>
                <a:uFillTx/>
                <a:latin typeface="Times New Roman"/>
              </a:defRPr>
            </a:lvl1pPr>
          </a:lstStyle>
          <a:p>
            <a:pPr indent="0" algn="r">
              <a:lnSpc>
                <a:spcPct val="100000"/>
              </a:lnSpc>
              <a:buNone/>
              <a:tabLst>
                <a:tab algn="l" pos="0"/>
              </a:tabLst>
            </a:pPr>
            <a:fld id="{BB338801-968B-46AF-B22F-4AC7ED9A54FB}" type="slidenum">
              <a:rPr b="0" lang="en-US" sz="1400" strike="noStrike" u="none">
                <a:solidFill>
                  <a:srgbClr val="000000"/>
                </a:solidFill>
                <a:uFillTx/>
                <a:latin typeface="Times New Roman"/>
              </a:rPr>
              <a:t>&lt;number&gt;</a:t>
            </a:fld>
            <a:endParaRPr b="0" lang="en-US" sz="1400" strike="noStrike" u="none">
              <a:solidFill>
                <a:srgbClr val="000000"/>
              </a:solidFill>
              <a:uFillTx/>
              <a:latin typeface="Times New Roman"/>
            </a:endParaRPr>
          </a:p>
        </p:txBody>
      </p:sp>
      <p:sp>
        <p:nvSpPr>
          <p:cNvPr id="94" name="PlaceHolder 6"/>
          <p:cNvSpPr>
            <a:spLocks noGrp="1"/>
          </p:cNvSpPr>
          <p:nvPr>
            <p:ph type="dt" idx="33"/>
          </p:nvPr>
        </p:nvSpPr>
        <p:spPr>
          <a:xfrm>
            <a:off x="504000" y="6887160"/>
            <a:ext cx="2347200" cy="520200"/>
          </a:xfrm>
          <a:prstGeom prst="rect">
            <a:avLst/>
          </a:prstGeom>
          <a:noFill/>
          <a:ln w="0">
            <a:noFill/>
          </a:ln>
        </p:spPr>
        <p:txBody>
          <a:bodyPr lIns="0" rIns="0" tIns="0" bIns="0" anchor="t">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1" r:id="rId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8" name="" descr=""/>
          <p:cNvPicPr/>
          <p:nvPr/>
        </p:nvPicPr>
        <p:blipFill>
          <a:blip r:embed="rId2"/>
          <a:stretch/>
        </p:blipFill>
        <p:spPr>
          <a:xfrm>
            <a:off x="0" y="0"/>
            <a:ext cx="10078920" cy="7558920"/>
          </a:xfrm>
          <a:prstGeom prst="rect">
            <a:avLst/>
          </a:prstGeom>
          <a:ln w="0">
            <a:noFill/>
          </a:ln>
        </p:spPr>
      </p:pic>
      <p:sp>
        <p:nvSpPr>
          <p:cNvPr id="99"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00" name="PlaceHolder 2"/>
          <p:cNvSpPr>
            <a:spLocks noGrp="1"/>
          </p:cNvSpPr>
          <p:nvPr>
            <p:ph type="body"/>
          </p:nvPr>
        </p:nvSpPr>
        <p:spPr>
          <a:xfrm>
            <a:off x="504000" y="1768680"/>
            <a:ext cx="9071640" cy="43837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01" name="PlaceHolder 3"/>
          <p:cNvSpPr>
            <a:spLocks noGrp="1"/>
          </p:cNvSpPr>
          <p:nvPr>
            <p:ph type="ftr" idx="34"/>
          </p:nvPr>
        </p:nvSpPr>
        <p:spPr>
          <a:xfrm>
            <a:off x="3447360" y="6887160"/>
            <a:ext cx="3193920" cy="520200"/>
          </a:xfrm>
          <a:prstGeom prst="rect">
            <a:avLst/>
          </a:prstGeom>
          <a:noFill/>
          <a:ln w="0">
            <a:noFill/>
          </a:ln>
        </p:spPr>
        <p:txBody>
          <a:bodyPr lIns="0" rIns="0" tIns="0" bIns="0" anchor="t">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102" name="PlaceHolder 4"/>
          <p:cNvSpPr>
            <a:spLocks noGrp="1"/>
          </p:cNvSpPr>
          <p:nvPr>
            <p:ph type="sldNum" idx="35"/>
          </p:nvPr>
        </p:nvSpPr>
        <p:spPr>
          <a:xfrm>
            <a:off x="7227000" y="6887160"/>
            <a:ext cx="2347200" cy="520200"/>
          </a:xfrm>
          <a:prstGeom prst="rect">
            <a:avLst/>
          </a:prstGeom>
          <a:noFill/>
          <a:ln w="0">
            <a:noFill/>
          </a:ln>
        </p:spPr>
        <p:txBody>
          <a:bodyPr lIns="0" rIns="0" tIns="0" bIns="0" anchor="t">
            <a:noAutofit/>
          </a:bodyPr>
          <a:lstStyle>
            <a:lvl1pPr indent="0" algn="r">
              <a:lnSpc>
                <a:spcPct val="100000"/>
              </a:lnSpc>
              <a:buNone/>
              <a:tabLst>
                <a:tab algn="l" pos="0"/>
              </a:tabLst>
              <a:defRPr b="0" lang="en-US" sz="1400" strike="noStrike" u="none">
                <a:solidFill>
                  <a:srgbClr val="000000"/>
                </a:solidFill>
                <a:uFillTx/>
                <a:latin typeface="Times New Roman"/>
              </a:defRPr>
            </a:lvl1pPr>
          </a:lstStyle>
          <a:p>
            <a:pPr indent="0" algn="r">
              <a:lnSpc>
                <a:spcPct val="100000"/>
              </a:lnSpc>
              <a:buNone/>
              <a:tabLst>
                <a:tab algn="l" pos="0"/>
              </a:tabLst>
            </a:pPr>
            <a:fld id="{6A035A3A-D1DA-41E1-B8F5-1C1088429984}" type="slidenum">
              <a:rPr b="0" lang="en-US" sz="1400" strike="noStrike" u="none">
                <a:solidFill>
                  <a:srgbClr val="000000"/>
                </a:solidFill>
                <a:uFillTx/>
                <a:latin typeface="Times New Roman"/>
              </a:rPr>
              <a:t>&lt;number&gt;</a:t>
            </a:fld>
            <a:endParaRPr b="0" lang="en-US" sz="1400" strike="noStrike" u="none">
              <a:solidFill>
                <a:srgbClr val="000000"/>
              </a:solidFill>
              <a:uFillTx/>
              <a:latin typeface="Times New Roman"/>
            </a:endParaRPr>
          </a:p>
        </p:txBody>
      </p:sp>
      <p:sp>
        <p:nvSpPr>
          <p:cNvPr id="103" name="PlaceHolder 5"/>
          <p:cNvSpPr>
            <a:spLocks noGrp="1"/>
          </p:cNvSpPr>
          <p:nvPr>
            <p:ph type="dt" idx="36"/>
          </p:nvPr>
        </p:nvSpPr>
        <p:spPr>
          <a:xfrm>
            <a:off x="504000" y="6887160"/>
            <a:ext cx="2347200" cy="520200"/>
          </a:xfrm>
          <a:prstGeom prst="rect">
            <a:avLst/>
          </a:prstGeom>
          <a:noFill/>
          <a:ln w="0">
            <a:noFill/>
          </a:ln>
        </p:spPr>
        <p:txBody>
          <a:bodyPr lIns="0" rIns="0" tIns="0" bIns="0" anchor="t">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3" r:id="rId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 name="" descr=""/>
          <p:cNvPicPr/>
          <p:nvPr/>
        </p:nvPicPr>
        <p:blipFill>
          <a:blip r:embed="rId2"/>
          <a:stretch/>
        </p:blipFill>
        <p:spPr>
          <a:xfrm>
            <a:off x="0" y="0"/>
            <a:ext cx="10078920" cy="7558920"/>
          </a:xfrm>
          <a:prstGeom prst="rect">
            <a:avLst/>
          </a:prstGeom>
          <a:ln w="0">
            <a:noFill/>
          </a:ln>
        </p:spPr>
      </p:pic>
      <p:sp>
        <p:nvSpPr>
          <p:cNvPr id="9"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10" name="PlaceHolder 2"/>
          <p:cNvSpPr>
            <a:spLocks noGrp="1"/>
          </p:cNvSpPr>
          <p:nvPr>
            <p:ph type="body"/>
          </p:nvPr>
        </p:nvSpPr>
        <p:spPr>
          <a:xfrm>
            <a:off x="504000" y="1768680"/>
            <a:ext cx="4426560" cy="43837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1" name="PlaceHolder 3"/>
          <p:cNvSpPr>
            <a:spLocks noGrp="1"/>
          </p:cNvSpPr>
          <p:nvPr>
            <p:ph type="body"/>
          </p:nvPr>
        </p:nvSpPr>
        <p:spPr>
          <a:xfrm>
            <a:off x="5152680" y="1768680"/>
            <a:ext cx="4426560" cy="43837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12" name="PlaceHolder 4"/>
          <p:cNvSpPr>
            <a:spLocks noGrp="1"/>
          </p:cNvSpPr>
          <p:nvPr>
            <p:ph type="ftr" idx="4"/>
          </p:nvPr>
        </p:nvSpPr>
        <p:spPr>
          <a:xfrm>
            <a:off x="3447000" y="6887160"/>
            <a:ext cx="3193920" cy="520200"/>
          </a:xfrm>
          <a:prstGeom prst="rect">
            <a:avLst/>
          </a:prstGeom>
          <a:noFill/>
          <a:ln w="0">
            <a:noFill/>
          </a:ln>
        </p:spPr>
        <p:txBody>
          <a:bodyPr lIns="0" rIns="0" tIns="0" bIns="0" anchor="t">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13" name="PlaceHolder 5"/>
          <p:cNvSpPr>
            <a:spLocks noGrp="1"/>
          </p:cNvSpPr>
          <p:nvPr>
            <p:ph type="sldNum" idx="5"/>
          </p:nvPr>
        </p:nvSpPr>
        <p:spPr>
          <a:xfrm>
            <a:off x="7226640" y="6887160"/>
            <a:ext cx="2347200" cy="520200"/>
          </a:xfrm>
          <a:prstGeom prst="rect">
            <a:avLst/>
          </a:prstGeom>
          <a:noFill/>
          <a:ln w="0">
            <a:noFill/>
          </a:ln>
        </p:spPr>
        <p:txBody>
          <a:bodyPr lIns="0" rIns="0" tIns="0" bIns="0" anchor="t">
            <a:noAutofit/>
          </a:bodyPr>
          <a:lstStyle>
            <a:lvl1pPr indent="0" algn="r">
              <a:lnSpc>
                <a:spcPct val="100000"/>
              </a:lnSpc>
              <a:buNone/>
              <a:tabLst>
                <a:tab algn="l" pos="0"/>
              </a:tabLst>
              <a:defRPr b="0" lang="en-US" sz="1400" strike="noStrike" u="none">
                <a:solidFill>
                  <a:srgbClr val="000000"/>
                </a:solidFill>
                <a:uFillTx/>
                <a:latin typeface="Times New Roman"/>
              </a:defRPr>
            </a:lvl1pPr>
          </a:lstStyle>
          <a:p>
            <a:pPr indent="0" algn="r">
              <a:lnSpc>
                <a:spcPct val="100000"/>
              </a:lnSpc>
              <a:buNone/>
              <a:tabLst>
                <a:tab algn="l" pos="0"/>
              </a:tabLst>
            </a:pPr>
            <a:fld id="{413BDC77-546D-47F3-A139-13B52A4BF991}" type="slidenum">
              <a:rPr b="0" lang="en-US" sz="1400" strike="noStrike" u="none">
                <a:solidFill>
                  <a:srgbClr val="000000"/>
                </a:solidFill>
                <a:uFillTx/>
                <a:latin typeface="Times New Roman"/>
              </a:rPr>
              <a:t>&lt;number&gt;</a:t>
            </a:fld>
            <a:endParaRPr b="0" lang="en-US" sz="1400" strike="noStrike" u="none">
              <a:solidFill>
                <a:srgbClr val="000000"/>
              </a:solidFill>
              <a:uFillTx/>
              <a:latin typeface="Times New Roman"/>
            </a:endParaRPr>
          </a:p>
        </p:txBody>
      </p:sp>
      <p:sp>
        <p:nvSpPr>
          <p:cNvPr id="14" name="PlaceHolder 6"/>
          <p:cNvSpPr>
            <a:spLocks noGrp="1"/>
          </p:cNvSpPr>
          <p:nvPr>
            <p:ph type="dt" idx="6"/>
          </p:nvPr>
        </p:nvSpPr>
        <p:spPr>
          <a:xfrm>
            <a:off x="503640" y="6887160"/>
            <a:ext cx="2347200" cy="520200"/>
          </a:xfrm>
          <a:prstGeom prst="rect">
            <a:avLst/>
          </a:prstGeom>
          <a:noFill/>
          <a:ln w="0">
            <a:noFill/>
          </a:ln>
        </p:spPr>
        <p:txBody>
          <a:bodyPr lIns="0" rIns="0" tIns="0" bIns="0" anchor="t">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1" r:id="rId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 name="" descr=""/>
          <p:cNvPicPr/>
          <p:nvPr/>
        </p:nvPicPr>
        <p:blipFill>
          <a:blip r:embed="rId2"/>
          <a:stretch/>
        </p:blipFill>
        <p:spPr>
          <a:xfrm>
            <a:off x="0" y="0"/>
            <a:ext cx="10078920" cy="7558920"/>
          </a:xfrm>
          <a:prstGeom prst="rect">
            <a:avLst/>
          </a:prstGeom>
          <a:ln w="0">
            <a:noFill/>
          </a:ln>
        </p:spPr>
      </p:pic>
      <p:sp>
        <p:nvSpPr>
          <p:cNvPr id="19"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20" name="PlaceHolder 2"/>
          <p:cNvSpPr>
            <a:spLocks noGrp="1"/>
          </p:cNvSpPr>
          <p:nvPr>
            <p:ph type="ftr" idx="7"/>
          </p:nvPr>
        </p:nvSpPr>
        <p:spPr>
          <a:xfrm>
            <a:off x="3447000" y="6887160"/>
            <a:ext cx="3193920" cy="520200"/>
          </a:xfrm>
          <a:prstGeom prst="rect">
            <a:avLst/>
          </a:prstGeom>
          <a:noFill/>
          <a:ln w="0">
            <a:noFill/>
          </a:ln>
        </p:spPr>
        <p:txBody>
          <a:bodyPr lIns="0" rIns="0" tIns="0" bIns="0" anchor="t">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 </a:t>
            </a:r>
            <a:endParaRPr b="0" lang="en-US" sz="1400" strike="noStrike" u="none">
              <a:solidFill>
                <a:srgbClr val="000000"/>
              </a:solidFill>
              <a:uFillTx/>
              <a:latin typeface="Times New Roman"/>
            </a:endParaRPr>
          </a:p>
        </p:txBody>
      </p:sp>
      <p:sp>
        <p:nvSpPr>
          <p:cNvPr id="21" name="PlaceHolder 3"/>
          <p:cNvSpPr>
            <a:spLocks noGrp="1"/>
          </p:cNvSpPr>
          <p:nvPr>
            <p:ph type="sldNum" idx="8"/>
          </p:nvPr>
        </p:nvSpPr>
        <p:spPr>
          <a:xfrm>
            <a:off x="7226640" y="6887160"/>
            <a:ext cx="2347200" cy="520200"/>
          </a:xfrm>
          <a:prstGeom prst="rect">
            <a:avLst/>
          </a:prstGeom>
          <a:noFill/>
          <a:ln w="0">
            <a:noFill/>
          </a:ln>
        </p:spPr>
        <p:txBody>
          <a:bodyPr lIns="0" rIns="0" tIns="0" bIns="0" anchor="t">
            <a:noAutofit/>
          </a:bodyPr>
          <a:lstStyle>
            <a:lvl1pPr indent="0" algn="r">
              <a:lnSpc>
                <a:spcPct val="100000"/>
              </a:lnSpc>
              <a:buNone/>
              <a:tabLst>
                <a:tab algn="l" pos="0"/>
              </a:tabLst>
              <a:defRPr b="0" lang="en-US" sz="1400" strike="noStrike" u="none">
                <a:solidFill>
                  <a:srgbClr val="000000"/>
                </a:solidFill>
                <a:uFillTx/>
                <a:latin typeface="Times New Roman"/>
              </a:defRPr>
            </a:lvl1pPr>
          </a:lstStyle>
          <a:p>
            <a:pPr indent="0" algn="r">
              <a:lnSpc>
                <a:spcPct val="100000"/>
              </a:lnSpc>
              <a:buNone/>
              <a:tabLst>
                <a:tab algn="l" pos="0"/>
              </a:tabLst>
            </a:pPr>
            <a:fld id="{B1CECA94-37F0-4956-9700-375EC7294DB7}" type="slidenum">
              <a:rPr b="0" lang="en-US" sz="1400" strike="noStrike" u="none">
                <a:solidFill>
                  <a:srgbClr val="000000"/>
                </a:solidFill>
                <a:uFillTx/>
                <a:latin typeface="Times New Roman"/>
              </a:rPr>
              <a:t>1</a:t>
            </a:fld>
            <a:endParaRPr b="0" lang="en-US" sz="1400" strike="noStrike" u="none">
              <a:solidFill>
                <a:srgbClr val="000000"/>
              </a:solidFill>
              <a:uFillTx/>
              <a:latin typeface="Times New Roman"/>
            </a:endParaRPr>
          </a:p>
        </p:txBody>
      </p:sp>
      <p:sp>
        <p:nvSpPr>
          <p:cNvPr id="22" name="PlaceHolder 4"/>
          <p:cNvSpPr>
            <a:spLocks noGrp="1"/>
          </p:cNvSpPr>
          <p:nvPr>
            <p:ph type="dt" idx="9"/>
          </p:nvPr>
        </p:nvSpPr>
        <p:spPr>
          <a:xfrm>
            <a:off x="503640" y="6887160"/>
            <a:ext cx="2347200" cy="520200"/>
          </a:xfrm>
          <a:prstGeom prst="rect">
            <a:avLst/>
          </a:prstGeom>
          <a:noFill/>
          <a:ln w="0">
            <a:noFill/>
          </a:ln>
        </p:spPr>
        <p:txBody>
          <a:bodyPr lIns="0" rIns="0" tIns="0" bIns="0" anchor="t">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 </a:t>
            </a:r>
            <a:endParaRPr b="0" lang="en-US" sz="1400" strike="noStrike" u="none">
              <a:solidFill>
                <a:srgbClr val="000000"/>
              </a:solidFill>
              <a:uFillTx/>
              <a:latin typeface="Times New Roman"/>
            </a:endParaRPr>
          </a:p>
        </p:txBody>
      </p:sp>
      <p:sp>
        <p:nvSpPr>
          <p:cNvPr id="23" name="PlaceHolder 5"/>
          <p:cNvSpPr>
            <a:spLocks noGrp="1"/>
          </p:cNvSpPr>
          <p:nvPr>
            <p:ph type="body"/>
          </p:nvPr>
        </p:nvSpPr>
        <p:spPr>
          <a:xfrm>
            <a:off x="504000" y="1768680"/>
            <a:ext cx="9072000" cy="43840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trike="noStrike" u="none">
                <a:solidFill>
                  <a:srgbClr val="000000"/>
                </a:solidFill>
                <a:uFillTx/>
                <a:latin typeface="Arial"/>
              </a:rPr>
              <a:t>Click to edit the outline text format</a:t>
            </a:r>
            <a:endParaRPr b="0" lang="en-US" sz="32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2800" strike="noStrike" u="none">
                <a:solidFill>
                  <a:srgbClr val="000000"/>
                </a:solidFill>
                <a:uFillTx/>
                <a:latin typeface="Arial"/>
              </a:rPr>
              <a:t>Second Outline Level</a:t>
            </a:r>
            <a:endParaRPr b="0" lang="en-US" sz="2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2400" strike="noStrike" u="none">
                <a:solidFill>
                  <a:srgbClr val="000000"/>
                </a:solidFill>
                <a:uFillTx/>
                <a:latin typeface="Arial"/>
              </a:rPr>
              <a:t>Third Outline Level</a:t>
            </a:r>
            <a:endParaRPr b="0" lang="en-US" sz="24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2000" strike="noStrike" u="none">
                <a:solidFill>
                  <a:srgbClr val="000000"/>
                </a:solidFill>
                <a:uFillTx/>
                <a:latin typeface="Arial"/>
              </a:rPr>
              <a:t>Fourth Outline Level</a:t>
            </a:r>
            <a:endParaRPr b="0" lang="en-US" sz="20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2000" strike="noStrike" u="none">
                <a:solidFill>
                  <a:srgbClr val="000000"/>
                </a:solidFill>
                <a:uFillTx/>
                <a:latin typeface="Arial"/>
              </a:rPr>
              <a:t>Fifth Outline Level</a:t>
            </a:r>
            <a:endParaRPr b="0" lang="en-US" sz="20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2000" strike="noStrike" u="none">
                <a:solidFill>
                  <a:srgbClr val="000000"/>
                </a:solidFill>
                <a:uFillTx/>
                <a:latin typeface="Arial"/>
              </a:rPr>
              <a:t>Sixth Outline Level</a:t>
            </a:r>
            <a:endParaRPr b="0" lang="en-US" sz="20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2000" strike="noStrike" u="none">
                <a:solidFill>
                  <a:srgbClr val="000000"/>
                </a:solidFill>
                <a:uFillTx/>
                <a:latin typeface="Arial"/>
              </a:rPr>
              <a:t>Seventh Outline Level</a:t>
            </a:r>
            <a:endParaRPr b="0" lang="en-US" sz="20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653" r:id="rId3"/>
    <p:sldLayoutId id="2147483654" r:id="rId4"/>
    <p:sldLayoutId id="2147483655" r:id="rId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 name="" descr=""/>
          <p:cNvPicPr/>
          <p:nvPr/>
        </p:nvPicPr>
        <p:blipFill>
          <a:blip r:embed="rId2"/>
          <a:stretch/>
        </p:blipFill>
        <p:spPr>
          <a:xfrm>
            <a:off x="0" y="0"/>
            <a:ext cx="10078920" cy="7558920"/>
          </a:xfrm>
          <a:prstGeom prst="rect">
            <a:avLst/>
          </a:prstGeom>
          <a:ln w="0">
            <a:noFill/>
          </a:ln>
        </p:spPr>
      </p:pic>
      <p:sp>
        <p:nvSpPr>
          <p:cNvPr id="31"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32" name="PlaceHolder 2"/>
          <p:cNvSpPr>
            <a:spLocks noGrp="1"/>
          </p:cNvSpPr>
          <p:nvPr>
            <p:ph type="body"/>
          </p:nvPr>
        </p:nvSpPr>
        <p:spPr>
          <a:xfrm>
            <a:off x="504000" y="1768680"/>
            <a:ext cx="9071640" cy="43837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33" name="PlaceHolder 3"/>
          <p:cNvSpPr>
            <a:spLocks noGrp="1"/>
          </p:cNvSpPr>
          <p:nvPr>
            <p:ph type="ftr" idx="10"/>
          </p:nvPr>
        </p:nvSpPr>
        <p:spPr>
          <a:xfrm>
            <a:off x="3447000" y="6887160"/>
            <a:ext cx="3193920" cy="520200"/>
          </a:xfrm>
          <a:prstGeom prst="rect">
            <a:avLst/>
          </a:prstGeom>
          <a:noFill/>
          <a:ln w="0">
            <a:noFill/>
          </a:ln>
        </p:spPr>
        <p:txBody>
          <a:bodyPr lIns="0" rIns="0" tIns="0" bIns="0" anchor="t">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34" name="PlaceHolder 4"/>
          <p:cNvSpPr>
            <a:spLocks noGrp="1"/>
          </p:cNvSpPr>
          <p:nvPr>
            <p:ph type="sldNum" idx="11"/>
          </p:nvPr>
        </p:nvSpPr>
        <p:spPr>
          <a:xfrm>
            <a:off x="7226640" y="6887160"/>
            <a:ext cx="2347200" cy="520200"/>
          </a:xfrm>
          <a:prstGeom prst="rect">
            <a:avLst/>
          </a:prstGeom>
          <a:noFill/>
          <a:ln w="0">
            <a:noFill/>
          </a:ln>
        </p:spPr>
        <p:txBody>
          <a:bodyPr lIns="0" rIns="0" tIns="0" bIns="0" anchor="t">
            <a:noAutofit/>
          </a:bodyPr>
          <a:lstStyle>
            <a:lvl1pPr indent="0" algn="r">
              <a:lnSpc>
                <a:spcPct val="100000"/>
              </a:lnSpc>
              <a:buNone/>
              <a:tabLst>
                <a:tab algn="l" pos="0"/>
              </a:tabLst>
              <a:defRPr b="0" lang="en-US" sz="1400" strike="noStrike" u="none">
                <a:solidFill>
                  <a:srgbClr val="000000"/>
                </a:solidFill>
                <a:uFillTx/>
                <a:latin typeface="Times New Roman"/>
              </a:defRPr>
            </a:lvl1pPr>
          </a:lstStyle>
          <a:p>
            <a:pPr indent="0" algn="r">
              <a:lnSpc>
                <a:spcPct val="100000"/>
              </a:lnSpc>
              <a:buNone/>
              <a:tabLst>
                <a:tab algn="l" pos="0"/>
              </a:tabLst>
            </a:pPr>
            <a:fld id="{055E284B-FC63-42BF-96C5-B87FDC0F1064}" type="slidenum">
              <a:rPr b="0" lang="en-US" sz="1400" strike="noStrike" u="none">
                <a:solidFill>
                  <a:srgbClr val="000000"/>
                </a:solidFill>
                <a:uFillTx/>
                <a:latin typeface="Times New Roman"/>
              </a:rPr>
              <a:t>&lt;number&gt;</a:t>
            </a:fld>
            <a:endParaRPr b="0" lang="en-US" sz="1400" strike="noStrike" u="none">
              <a:solidFill>
                <a:srgbClr val="000000"/>
              </a:solidFill>
              <a:uFillTx/>
              <a:latin typeface="Times New Roman"/>
            </a:endParaRPr>
          </a:p>
        </p:txBody>
      </p:sp>
      <p:sp>
        <p:nvSpPr>
          <p:cNvPr id="35" name="PlaceHolder 5"/>
          <p:cNvSpPr>
            <a:spLocks noGrp="1"/>
          </p:cNvSpPr>
          <p:nvPr>
            <p:ph type="dt" idx="12"/>
          </p:nvPr>
        </p:nvSpPr>
        <p:spPr>
          <a:xfrm>
            <a:off x="503640" y="6887160"/>
            <a:ext cx="2347200" cy="520200"/>
          </a:xfrm>
          <a:prstGeom prst="rect">
            <a:avLst/>
          </a:prstGeom>
          <a:noFill/>
          <a:ln w="0">
            <a:noFill/>
          </a:ln>
        </p:spPr>
        <p:txBody>
          <a:bodyPr lIns="0" rIns="0" tIns="0" bIns="0" anchor="t">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7" r:id="rId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 name="" descr=""/>
          <p:cNvPicPr/>
          <p:nvPr/>
        </p:nvPicPr>
        <p:blipFill>
          <a:blip r:embed="rId2"/>
          <a:stretch/>
        </p:blipFill>
        <p:spPr>
          <a:xfrm>
            <a:off x="0" y="0"/>
            <a:ext cx="10078920" cy="7558920"/>
          </a:xfrm>
          <a:prstGeom prst="rect">
            <a:avLst/>
          </a:prstGeom>
          <a:ln w="0">
            <a:noFill/>
          </a:ln>
        </p:spPr>
      </p:pic>
      <p:sp>
        <p:nvSpPr>
          <p:cNvPr id="39"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0" name="PlaceHolder 2"/>
          <p:cNvSpPr>
            <a:spLocks noGrp="1"/>
          </p:cNvSpPr>
          <p:nvPr>
            <p:ph type="body"/>
          </p:nvPr>
        </p:nvSpPr>
        <p:spPr>
          <a:xfrm>
            <a:off x="504000" y="1768680"/>
            <a:ext cx="9071640" cy="43837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41" name="PlaceHolder 3"/>
          <p:cNvSpPr>
            <a:spLocks noGrp="1"/>
          </p:cNvSpPr>
          <p:nvPr>
            <p:ph type="ftr" idx="13"/>
          </p:nvPr>
        </p:nvSpPr>
        <p:spPr>
          <a:xfrm>
            <a:off x="3447000" y="6887160"/>
            <a:ext cx="3193920" cy="520200"/>
          </a:xfrm>
          <a:prstGeom prst="rect">
            <a:avLst/>
          </a:prstGeom>
          <a:noFill/>
          <a:ln w="0">
            <a:noFill/>
          </a:ln>
        </p:spPr>
        <p:txBody>
          <a:bodyPr lIns="0" rIns="0" tIns="0" bIns="0" anchor="t">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42" name="PlaceHolder 4"/>
          <p:cNvSpPr>
            <a:spLocks noGrp="1"/>
          </p:cNvSpPr>
          <p:nvPr>
            <p:ph type="sldNum" idx="14"/>
          </p:nvPr>
        </p:nvSpPr>
        <p:spPr>
          <a:xfrm>
            <a:off x="7226640" y="6887160"/>
            <a:ext cx="2347200" cy="520200"/>
          </a:xfrm>
          <a:prstGeom prst="rect">
            <a:avLst/>
          </a:prstGeom>
          <a:noFill/>
          <a:ln w="0">
            <a:noFill/>
          </a:ln>
        </p:spPr>
        <p:txBody>
          <a:bodyPr lIns="0" rIns="0" tIns="0" bIns="0" anchor="t">
            <a:noAutofit/>
          </a:bodyPr>
          <a:lstStyle>
            <a:lvl1pPr indent="0" algn="r">
              <a:lnSpc>
                <a:spcPct val="100000"/>
              </a:lnSpc>
              <a:buNone/>
              <a:tabLst>
                <a:tab algn="l" pos="0"/>
              </a:tabLst>
              <a:defRPr b="0" lang="en-US" sz="1400" strike="noStrike" u="none">
                <a:solidFill>
                  <a:srgbClr val="000000"/>
                </a:solidFill>
                <a:uFillTx/>
                <a:latin typeface="Times New Roman"/>
              </a:defRPr>
            </a:lvl1pPr>
          </a:lstStyle>
          <a:p>
            <a:pPr indent="0" algn="r">
              <a:lnSpc>
                <a:spcPct val="100000"/>
              </a:lnSpc>
              <a:buNone/>
              <a:tabLst>
                <a:tab algn="l" pos="0"/>
              </a:tabLst>
            </a:pPr>
            <a:fld id="{8F3C104B-2F1C-4F0A-A3BA-9453AB25563B}" type="slidenum">
              <a:rPr b="0" lang="en-US" sz="1400" strike="noStrike" u="none">
                <a:solidFill>
                  <a:srgbClr val="000000"/>
                </a:solidFill>
                <a:uFillTx/>
                <a:latin typeface="Times New Roman"/>
              </a:rPr>
              <a:t>&lt;number&gt;</a:t>
            </a:fld>
            <a:endParaRPr b="0" lang="en-US" sz="1400" strike="noStrike" u="none">
              <a:solidFill>
                <a:srgbClr val="000000"/>
              </a:solidFill>
              <a:uFillTx/>
              <a:latin typeface="Times New Roman"/>
            </a:endParaRPr>
          </a:p>
        </p:txBody>
      </p:sp>
      <p:sp>
        <p:nvSpPr>
          <p:cNvPr id="43" name="PlaceHolder 5"/>
          <p:cNvSpPr>
            <a:spLocks noGrp="1"/>
          </p:cNvSpPr>
          <p:nvPr>
            <p:ph type="dt" idx="15"/>
          </p:nvPr>
        </p:nvSpPr>
        <p:spPr>
          <a:xfrm>
            <a:off x="503640" y="6887160"/>
            <a:ext cx="2347200" cy="520200"/>
          </a:xfrm>
          <a:prstGeom prst="rect">
            <a:avLst/>
          </a:prstGeom>
          <a:noFill/>
          <a:ln w="0">
            <a:noFill/>
          </a:ln>
        </p:spPr>
        <p:txBody>
          <a:bodyPr lIns="0" rIns="0" tIns="0" bIns="0" anchor="t">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9" r:id="rId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 name="" descr=""/>
          <p:cNvPicPr/>
          <p:nvPr/>
        </p:nvPicPr>
        <p:blipFill>
          <a:blip r:embed="rId2"/>
          <a:stretch/>
        </p:blipFill>
        <p:spPr>
          <a:xfrm>
            <a:off x="0" y="-1440"/>
            <a:ext cx="10078920" cy="7560360"/>
          </a:xfrm>
          <a:prstGeom prst="rect">
            <a:avLst/>
          </a:prstGeom>
          <a:ln w="0">
            <a:noFill/>
          </a:ln>
        </p:spPr>
      </p:pic>
      <p:sp>
        <p:nvSpPr>
          <p:cNvPr id="47"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48" name="PlaceHolder 2"/>
          <p:cNvSpPr>
            <a:spLocks noGrp="1"/>
          </p:cNvSpPr>
          <p:nvPr>
            <p:ph type="body"/>
          </p:nvPr>
        </p:nvSpPr>
        <p:spPr>
          <a:xfrm>
            <a:off x="504000" y="1768680"/>
            <a:ext cx="9071640" cy="43837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49" name="PlaceHolder 3"/>
          <p:cNvSpPr>
            <a:spLocks noGrp="1"/>
          </p:cNvSpPr>
          <p:nvPr>
            <p:ph type="ftr" idx="16"/>
          </p:nvPr>
        </p:nvSpPr>
        <p:spPr>
          <a:xfrm>
            <a:off x="3447360" y="6887160"/>
            <a:ext cx="3193920" cy="520200"/>
          </a:xfrm>
          <a:prstGeom prst="rect">
            <a:avLst/>
          </a:prstGeom>
          <a:noFill/>
          <a:ln w="0">
            <a:noFill/>
          </a:ln>
        </p:spPr>
        <p:txBody>
          <a:bodyPr lIns="0" rIns="0" tIns="0" bIns="0" anchor="t">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50" name="PlaceHolder 4"/>
          <p:cNvSpPr>
            <a:spLocks noGrp="1"/>
          </p:cNvSpPr>
          <p:nvPr>
            <p:ph type="sldNum" idx="17"/>
          </p:nvPr>
        </p:nvSpPr>
        <p:spPr>
          <a:xfrm>
            <a:off x="7227000" y="6887160"/>
            <a:ext cx="2347200" cy="520200"/>
          </a:xfrm>
          <a:prstGeom prst="rect">
            <a:avLst/>
          </a:prstGeom>
          <a:noFill/>
          <a:ln w="0">
            <a:noFill/>
          </a:ln>
        </p:spPr>
        <p:txBody>
          <a:bodyPr lIns="0" rIns="0" tIns="0" bIns="0" anchor="t">
            <a:noAutofit/>
          </a:bodyPr>
          <a:lstStyle>
            <a:lvl1pPr indent="0" algn="r">
              <a:lnSpc>
                <a:spcPct val="100000"/>
              </a:lnSpc>
              <a:buNone/>
              <a:tabLst>
                <a:tab algn="l" pos="0"/>
              </a:tabLst>
              <a:defRPr b="0" lang="en-US" sz="1400" strike="noStrike" u="none">
                <a:solidFill>
                  <a:srgbClr val="000000"/>
                </a:solidFill>
                <a:uFillTx/>
                <a:latin typeface="Times New Roman"/>
              </a:defRPr>
            </a:lvl1pPr>
          </a:lstStyle>
          <a:p>
            <a:pPr indent="0" algn="r">
              <a:lnSpc>
                <a:spcPct val="100000"/>
              </a:lnSpc>
              <a:buNone/>
              <a:tabLst>
                <a:tab algn="l" pos="0"/>
              </a:tabLst>
            </a:pPr>
            <a:fld id="{97397869-E62F-426D-908E-DA7EC7DB5A84}" type="slidenum">
              <a:rPr b="0" lang="en-US" sz="1400" strike="noStrike" u="none">
                <a:solidFill>
                  <a:srgbClr val="000000"/>
                </a:solidFill>
                <a:uFillTx/>
                <a:latin typeface="Times New Roman"/>
              </a:rPr>
              <a:t>&lt;number&gt;</a:t>
            </a:fld>
            <a:endParaRPr b="0" lang="en-US" sz="1400" strike="noStrike" u="none">
              <a:solidFill>
                <a:srgbClr val="000000"/>
              </a:solidFill>
              <a:uFillTx/>
              <a:latin typeface="Times New Roman"/>
            </a:endParaRPr>
          </a:p>
        </p:txBody>
      </p:sp>
      <p:sp>
        <p:nvSpPr>
          <p:cNvPr id="51" name="PlaceHolder 5"/>
          <p:cNvSpPr>
            <a:spLocks noGrp="1"/>
          </p:cNvSpPr>
          <p:nvPr>
            <p:ph type="dt" idx="18"/>
          </p:nvPr>
        </p:nvSpPr>
        <p:spPr>
          <a:xfrm>
            <a:off x="504000" y="6887160"/>
            <a:ext cx="2347200" cy="520200"/>
          </a:xfrm>
          <a:prstGeom prst="rect">
            <a:avLst/>
          </a:prstGeom>
          <a:noFill/>
          <a:ln w="0">
            <a:noFill/>
          </a:ln>
        </p:spPr>
        <p:txBody>
          <a:bodyPr lIns="0" rIns="0" tIns="0" bIns="0" anchor="t">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1" r:id="rId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 name="" descr=""/>
          <p:cNvPicPr/>
          <p:nvPr/>
        </p:nvPicPr>
        <p:blipFill>
          <a:blip r:embed="rId2"/>
          <a:stretch/>
        </p:blipFill>
        <p:spPr>
          <a:xfrm>
            <a:off x="0" y="-1440"/>
            <a:ext cx="10078920" cy="7560360"/>
          </a:xfrm>
          <a:prstGeom prst="rect">
            <a:avLst/>
          </a:prstGeom>
          <a:ln w="0">
            <a:noFill/>
          </a:ln>
        </p:spPr>
      </p:pic>
      <p:sp>
        <p:nvSpPr>
          <p:cNvPr id="55"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56" name="PlaceHolder 2"/>
          <p:cNvSpPr>
            <a:spLocks noGrp="1"/>
          </p:cNvSpPr>
          <p:nvPr>
            <p:ph type="body"/>
          </p:nvPr>
        </p:nvSpPr>
        <p:spPr>
          <a:xfrm>
            <a:off x="504000" y="1768680"/>
            <a:ext cx="4426560" cy="43837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57" name="PlaceHolder 3"/>
          <p:cNvSpPr>
            <a:spLocks noGrp="1"/>
          </p:cNvSpPr>
          <p:nvPr>
            <p:ph type="body"/>
          </p:nvPr>
        </p:nvSpPr>
        <p:spPr>
          <a:xfrm>
            <a:off x="5152680" y="1768680"/>
            <a:ext cx="4426560" cy="43837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58" name="PlaceHolder 4"/>
          <p:cNvSpPr>
            <a:spLocks noGrp="1"/>
          </p:cNvSpPr>
          <p:nvPr>
            <p:ph type="ftr" idx="19"/>
          </p:nvPr>
        </p:nvSpPr>
        <p:spPr>
          <a:xfrm>
            <a:off x="3447360" y="6887160"/>
            <a:ext cx="3193920" cy="520200"/>
          </a:xfrm>
          <a:prstGeom prst="rect">
            <a:avLst/>
          </a:prstGeom>
          <a:noFill/>
          <a:ln w="0">
            <a:noFill/>
          </a:ln>
        </p:spPr>
        <p:txBody>
          <a:bodyPr lIns="0" rIns="0" tIns="0" bIns="0" anchor="t">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59" name="PlaceHolder 5"/>
          <p:cNvSpPr>
            <a:spLocks noGrp="1"/>
          </p:cNvSpPr>
          <p:nvPr>
            <p:ph type="sldNum" idx="20"/>
          </p:nvPr>
        </p:nvSpPr>
        <p:spPr>
          <a:xfrm>
            <a:off x="7227000" y="6887160"/>
            <a:ext cx="2347200" cy="520200"/>
          </a:xfrm>
          <a:prstGeom prst="rect">
            <a:avLst/>
          </a:prstGeom>
          <a:noFill/>
          <a:ln w="0">
            <a:noFill/>
          </a:ln>
        </p:spPr>
        <p:txBody>
          <a:bodyPr lIns="0" rIns="0" tIns="0" bIns="0" anchor="t">
            <a:noAutofit/>
          </a:bodyPr>
          <a:lstStyle>
            <a:lvl1pPr indent="0" algn="r">
              <a:lnSpc>
                <a:spcPct val="100000"/>
              </a:lnSpc>
              <a:buNone/>
              <a:tabLst>
                <a:tab algn="l" pos="0"/>
              </a:tabLst>
              <a:defRPr b="0" lang="en-US" sz="1400" strike="noStrike" u="none">
                <a:solidFill>
                  <a:srgbClr val="000000"/>
                </a:solidFill>
                <a:uFillTx/>
                <a:latin typeface="Times New Roman"/>
              </a:defRPr>
            </a:lvl1pPr>
          </a:lstStyle>
          <a:p>
            <a:pPr indent="0" algn="r">
              <a:lnSpc>
                <a:spcPct val="100000"/>
              </a:lnSpc>
              <a:buNone/>
              <a:tabLst>
                <a:tab algn="l" pos="0"/>
              </a:tabLst>
            </a:pPr>
            <a:fld id="{F0602FB1-1442-471A-8533-9F8D7A1C5ACA}" type="slidenum">
              <a:rPr b="0" lang="en-US" sz="1400" strike="noStrike" u="none">
                <a:solidFill>
                  <a:srgbClr val="000000"/>
                </a:solidFill>
                <a:uFillTx/>
                <a:latin typeface="Times New Roman"/>
              </a:rPr>
              <a:t>&lt;number&gt;</a:t>
            </a:fld>
            <a:endParaRPr b="0" lang="en-US" sz="1400" strike="noStrike" u="none">
              <a:solidFill>
                <a:srgbClr val="000000"/>
              </a:solidFill>
              <a:uFillTx/>
              <a:latin typeface="Times New Roman"/>
            </a:endParaRPr>
          </a:p>
        </p:txBody>
      </p:sp>
      <p:sp>
        <p:nvSpPr>
          <p:cNvPr id="60" name="PlaceHolder 6"/>
          <p:cNvSpPr>
            <a:spLocks noGrp="1"/>
          </p:cNvSpPr>
          <p:nvPr>
            <p:ph type="dt" idx="21"/>
          </p:nvPr>
        </p:nvSpPr>
        <p:spPr>
          <a:xfrm>
            <a:off x="504000" y="6887160"/>
            <a:ext cx="2347200" cy="520200"/>
          </a:xfrm>
          <a:prstGeom prst="rect">
            <a:avLst/>
          </a:prstGeom>
          <a:noFill/>
          <a:ln w="0">
            <a:noFill/>
          </a:ln>
        </p:spPr>
        <p:txBody>
          <a:bodyPr lIns="0" rIns="0" tIns="0" bIns="0" anchor="t">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3" r:id="rId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4" name="" descr=""/>
          <p:cNvPicPr/>
          <p:nvPr/>
        </p:nvPicPr>
        <p:blipFill>
          <a:blip r:embed="rId2"/>
          <a:stretch/>
        </p:blipFill>
        <p:spPr>
          <a:xfrm>
            <a:off x="0" y="0"/>
            <a:ext cx="10078920" cy="7558920"/>
          </a:xfrm>
          <a:prstGeom prst="rect">
            <a:avLst/>
          </a:prstGeom>
          <a:ln w="0">
            <a:noFill/>
          </a:ln>
        </p:spPr>
      </p:pic>
      <p:sp>
        <p:nvSpPr>
          <p:cNvPr id="65"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66" name="PlaceHolder 2"/>
          <p:cNvSpPr>
            <a:spLocks noGrp="1"/>
          </p:cNvSpPr>
          <p:nvPr>
            <p:ph type="body"/>
          </p:nvPr>
        </p:nvSpPr>
        <p:spPr>
          <a:xfrm>
            <a:off x="504000" y="1768680"/>
            <a:ext cx="9071640" cy="43837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67" name="PlaceHolder 3"/>
          <p:cNvSpPr>
            <a:spLocks noGrp="1"/>
          </p:cNvSpPr>
          <p:nvPr>
            <p:ph type="ftr" idx="22"/>
          </p:nvPr>
        </p:nvSpPr>
        <p:spPr>
          <a:xfrm>
            <a:off x="3447360" y="6887160"/>
            <a:ext cx="3193920" cy="520200"/>
          </a:xfrm>
          <a:prstGeom prst="rect">
            <a:avLst/>
          </a:prstGeom>
          <a:noFill/>
          <a:ln w="0">
            <a:noFill/>
          </a:ln>
        </p:spPr>
        <p:txBody>
          <a:bodyPr lIns="0" rIns="0" tIns="0" bIns="0" anchor="t">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68" name="PlaceHolder 4"/>
          <p:cNvSpPr>
            <a:spLocks noGrp="1"/>
          </p:cNvSpPr>
          <p:nvPr>
            <p:ph type="sldNum" idx="23"/>
          </p:nvPr>
        </p:nvSpPr>
        <p:spPr>
          <a:xfrm>
            <a:off x="7227000" y="6887160"/>
            <a:ext cx="2347200" cy="520200"/>
          </a:xfrm>
          <a:prstGeom prst="rect">
            <a:avLst/>
          </a:prstGeom>
          <a:noFill/>
          <a:ln w="0">
            <a:noFill/>
          </a:ln>
        </p:spPr>
        <p:txBody>
          <a:bodyPr lIns="0" rIns="0" tIns="0" bIns="0" anchor="t">
            <a:noAutofit/>
          </a:bodyPr>
          <a:lstStyle>
            <a:lvl1pPr indent="0" algn="r">
              <a:lnSpc>
                <a:spcPct val="100000"/>
              </a:lnSpc>
              <a:buNone/>
              <a:tabLst>
                <a:tab algn="l" pos="0"/>
              </a:tabLst>
              <a:defRPr b="0" lang="en-US" sz="1400" strike="noStrike" u="none">
                <a:solidFill>
                  <a:srgbClr val="000000"/>
                </a:solidFill>
                <a:uFillTx/>
                <a:latin typeface="Times New Roman"/>
              </a:defRPr>
            </a:lvl1pPr>
          </a:lstStyle>
          <a:p>
            <a:pPr indent="0" algn="r">
              <a:lnSpc>
                <a:spcPct val="100000"/>
              </a:lnSpc>
              <a:buNone/>
              <a:tabLst>
                <a:tab algn="l" pos="0"/>
              </a:tabLst>
            </a:pPr>
            <a:fld id="{96DDDF43-E0DB-481C-AF47-A66A9317BE94}" type="slidenum">
              <a:rPr b="0" lang="en-US" sz="1400" strike="noStrike" u="none">
                <a:solidFill>
                  <a:srgbClr val="000000"/>
                </a:solidFill>
                <a:uFillTx/>
                <a:latin typeface="Times New Roman"/>
              </a:rPr>
              <a:t>&lt;number&gt;</a:t>
            </a:fld>
            <a:endParaRPr b="0" lang="en-US" sz="1400" strike="noStrike" u="none">
              <a:solidFill>
                <a:srgbClr val="000000"/>
              </a:solidFill>
              <a:uFillTx/>
              <a:latin typeface="Times New Roman"/>
            </a:endParaRPr>
          </a:p>
        </p:txBody>
      </p:sp>
      <p:sp>
        <p:nvSpPr>
          <p:cNvPr id="69" name="PlaceHolder 5"/>
          <p:cNvSpPr>
            <a:spLocks noGrp="1"/>
          </p:cNvSpPr>
          <p:nvPr>
            <p:ph type="dt" idx="24"/>
          </p:nvPr>
        </p:nvSpPr>
        <p:spPr>
          <a:xfrm>
            <a:off x="504000" y="6887160"/>
            <a:ext cx="2347200" cy="520200"/>
          </a:xfrm>
          <a:prstGeom prst="rect">
            <a:avLst/>
          </a:prstGeom>
          <a:noFill/>
          <a:ln w="0">
            <a:noFill/>
          </a:ln>
        </p:spPr>
        <p:txBody>
          <a:bodyPr lIns="0" rIns="0" tIns="0" bIns="0" anchor="t">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5" r:id="rId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2" name="" descr=""/>
          <p:cNvPicPr/>
          <p:nvPr/>
        </p:nvPicPr>
        <p:blipFill>
          <a:blip r:embed="rId2"/>
          <a:stretch/>
        </p:blipFill>
        <p:spPr>
          <a:xfrm>
            <a:off x="0" y="0"/>
            <a:ext cx="10078920" cy="7558920"/>
          </a:xfrm>
          <a:prstGeom prst="rect">
            <a:avLst/>
          </a:prstGeom>
          <a:ln w="0">
            <a:noFill/>
          </a:ln>
        </p:spPr>
      </p:pic>
      <p:sp>
        <p:nvSpPr>
          <p:cNvPr id="73" name="PlaceHolder 1"/>
          <p:cNvSpPr>
            <a:spLocks noGrp="1"/>
          </p:cNvSpPr>
          <p:nvPr>
            <p:ph type="title"/>
          </p:nvPr>
        </p:nvSpPr>
        <p:spPr>
          <a:xfrm>
            <a:off x="504000" y="3168000"/>
            <a:ext cx="9070560" cy="1261080"/>
          </a:xfrm>
          <a:prstGeom prst="rect">
            <a:avLst/>
          </a:prstGeom>
          <a:noFill/>
          <a:ln w="0">
            <a:noFill/>
          </a:ln>
        </p:spPr>
        <p:txBody>
          <a:bodyPr lIns="0" rIns="0" tIns="0" bIns="0" anchor="ctr">
            <a:noAutofit/>
          </a:bodyPr>
          <a:p>
            <a:pPr indent="0">
              <a:buNone/>
            </a:pPr>
            <a:r>
              <a:rPr b="0" lang="en-US" sz="1800" strike="noStrike" u="none">
                <a:solidFill>
                  <a:srgbClr val="000000"/>
                </a:solidFill>
                <a:uFillTx/>
                <a:latin typeface="Arial"/>
              </a:rPr>
              <a:t>Click to edit the title text format</a:t>
            </a:r>
            <a:endParaRPr b="0" lang="en-US" sz="1800" strike="noStrike" u="none">
              <a:solidFill>
                <a:srgbClr val="000000"/>
              </a:solidFill>
              <a:uFillTx/>
              <a:latin typeface="Arial"/>
            </a:endParaRPr>
          </a:p>
        </p:txBody>
      </p:sp>
      <p:sp>
        <p:nvSpPr>
          <p:cNvPr id="74" name="PlaceHolder 2"/>
          <p:cNvSpPr>
            <a:spLocks noGrp="1"/>
          </p:cNvSpPr>
          <p:nvPr>
            <p:ph type="body"/>
          </p:nvPr>
        </p:nvSpPr>
        <p:spPr>
          <a:xfrm>
            <a:off x="504000" y="1768680"/>
            <a:ext cx="4426560" cy="43837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75" name="PlaceHolder 3"/>
          <p:cNvSpPr>
            <a:spLocks noGrp="1"/>
          </p:cNvSpPr>
          <p:nvPr>
            <p:ph type="body"/>
          </p:nvPr>
        </p:nvSpPr>
        <p:spPr>
          <a:xfrm>
            <a:off x="5152680" y="1768680"/>
            <a:ext cx="4426560" cy="43837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trike="noStrike" u="none">
                <a:solidFill>
                  <a:srgbClr val="000000"/>
                </a:solidFill>
                <a:uFillTx/>
                <a:latin typeface="Arial"/>
              </a:rPr>
              <a:t>Click to edit the outline text format</a:t>
            </a:r>
            <a:endParaRPr b="0" lang="en-US"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US" sz="1800" strike="noStrike" u="none">
                <a:solidFill>
                  <a:srgbClr val="000000"/>
                </a:solidFill>
                <a:uFillTx/>
                <a:latin typeface="Arial"/>
              </a:rPr>
              <a:t>Second Outline Level</a:t>
            </a:r>
            <a:endParaRPr b="0" lang="en-US"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US" sz="1800" strike="noStrike" u="none">
                <a:solidFill>
                  <a:srgbClr val="000000"/>
                </a:solidFill>
                <a:uFillTx/>
                <a:latin typeface="Arial"/>
              </a:rPr>
              <a:t>Third Outline Level</a:t>
            </a:r>
            <a:endParaRPr b="0" lang="en-US"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US" sz="1800" strike="noStrike" u="none">
                <a:solidFill>
                  <a:srgbClr val="000000"/>
                </a:solidFill>
                <a:uFillTx/>
                <a:latin typeface="Arial"/>
              </a:rPr>
              <a:t>Fourth Outline Level</a:t>
            </a:r>
            <a:endParaRPr b="0" lang="en-US"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US" sz="1800" strike="noStrike" u="none">
                <a:solidFill>
                  <a:srgbClr val="000000"/>
                </a:solidFill>
                <a:uFillTx/>
                <a:latin typeface="Arial"/>
              </a:rPr>
              <a:t>Fifth Outline Level</a:t>
            </a:r>
            <a:endParaRPr b="0" lang="en-US"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US" sz="1800" strike="noStrike" u="none">
                <a:solidFill>
                  <a:srgbClr val="000000"/>
                </a:solidFill>
                <a:uFillTx/>
                <a:latin typeface="Arial"/>
              </a:rPr>
              <a:t>Sixth Outline Level</a:t>
            </a:r>
            <a:endParaRPr b="0" lang="en-US"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US" sz="1800" strike="noStrike" u="none">
                <a:solidFill>
                  <a:srgbClr val="000000"/>
                </a:solidFill>
                <a:uFillTx/>
                <a:latin typeface="Arial"/>
              </a:rPr>
              <a:t>Seventh Outline Level</a:t>
            </a:r>
            <a:endParaRPr b="0" lang="en-US" sz="1800" strike="noStrike" u="none">
              <a:solidFill>
                <a:srgbClr val="000000"/>
              </a:solidFill>
              <a:uFillTx/>
              <a:latin typeface="Arial"/>
            </a:endParaRPr>
          </a:p>
        </p:txBody>
      </p:sp>
      <p:sp>
        <p:nvSpPr>
          <p:cNvPr id="76" name="PlaceHolder 4"/>
          <p:cNvSpPr>
            <a:spLocks noGrp="1"/>
          </p:cNvSpPr>
          <p:nvPr>
            <p:ph type="ftr" idx="25"/>
          </p:nvPr>
        </p:nvSpPr>
        <p:spPr>
          <a:xfrm>
            <a:off x="3447360" y="6887160"/>
            <a:ext cx="3193920" cy="520200"/>
          </a:xfrm>
          <a:prstGeom prst="rect">
            <a:avLst/>
          </a:prstGeom>
          <a:noFill/>
          <a:ln w="0">
            <a:noFill/>
          </a:ln>
        </p:spPr>
        <p:txBody>
          <a:bodyPr lIns="0" rIns="0" tIns="0" bIns="0" anchor="t">
            <a:noAutofit/>
          </a:bodyPr>
          <a:lstStyle>
            <a:lvl1pPr indent="0" algn="ctr">
              <a:lnSpc>
                <a:spcPct val="100000"/>
              </a:lnSpc>
              <a:buNone/>
              <a:tabLst>
                <a:tab algn="l" pos="0"/>
              </a:tabLst>
              <a:defRPr b="0" lang="en-US" sz="1400" strike="noStrike" u="none">
                <a:solidFill>
                  <a:srgbClr val="000000"/>
                </a:solidFill>
                <a:uFillTx/>
                <a:latin typeface="Times New Roman"/>
              </a:defRPr>
            </a:lvl1pPr>
          </a:lstStyle>
          <a:p>
            <a:pPr indent="0" algn="ctr">
              <a:lnSpc>
                <a:spcPct val="100000"/>
              </a:lnSpc>
              <a:buNone/>
              <a:tabLst>
                <a:tab algn="l" pos="0"/>
              </a:tabLst>
            </a:pPr>
            <a:r>
              <a:rPr b="0" lang="en-US" sz="1400" strike="noStrike" u="none">
                <a:solidFill>
                  <a:srgbClr val="000000"/>
                </a:solidFill>
                <a:uFillTx/>
                <a:latin typeface="Times New Roman"/>
              </a:rPr>
              <a:t>&lt;footer&gt;</a:t>
            </a:r>
            <a:endParaRPr b="0" lang="en-US" sz="1400" strike="noStrike" u="none">
              <a:solidFill>
                <a:srgbClr val="000000"/>
              </a:solidFill>
              <a:uFillTx/>
              <a:latin typeface="Times New Roman"/>
            </a:endParaRPr>
          </a:p>
        </p:txBody>
      </p:sp>
      <p:sp>
        <p:nvSpPr>
          <p:cNvPr id="77" name="PlaceHolder 5"/>
          <p:cNvSpPr>
            <a:spLocks noGrp="1"/>
          </p:cNvSpPr>
          <p:nvPr>
            <p:ph type="sldNum" idx="26"/>
          </p:nvPr>
        </p:nvSpPr>
        <p:spPr>
          <a:xfrm>
            <a:off x="7227000" y="6887160"/>
            <a:ext cx="2347200" cy="520200"/>
          </a:xfrm>
          <a:prstGeom prst="rect">
            <a:avLst/>
          </a:prstGeom>
          <a:noFill/>
          <a:ln w="0">
            <a:noFill/>
          </a:ln>
        </p:spPr>
        <p:txBody>
          <a:bodyPr lIns="0" rIns="0" tIns="0" bIns="0" anchor="t">
            <a:noAutofit/>
          </a:bodyPr>
          <a:lstStyle>
            <a:lvl1pPr indent="0" algn="r">
              <a:lnSpc>
                <a:spcPct val="100000"/>
              </a:lnSpc>
              <a:buNone/>
              <a:tabLst>
                <a:tab algn="l" pos="0"/>
              </a:tabLst>
              <a:defRPr b="0" lang="en-US" sz="1400" strike="noStrike" u="none">
                <a:solidFill>
                  <a:srgbClr val="000000"/>
                </a:solidFill>
                <a:uFillTx/>
                <a:latin typeface="Times New Roman"/>
              </a:defRPr>
            </a:lvl1pPr>
          </a:lstStyle>
          <a:p>
            <a:pPr indent="0" algn="r">
              <a:lnSpc>
                <a:spcPct val="100000"/>
              </a:lnSpc>
              <a:buNone/>
              <a:tabLst>
                <a:tab algn="l" pos="0"/>
              </a:tabLst>
            </a:pPr>
            <a:fld id="{20C8A534-7F9D-4C03-BE4E-30EB22920E9B}" type="slidenum">
              <a:rPr b="0" lang="en-US" sz="1400" strike="noStrike" u="none">
                <a:solidFill>
                  <a:srgbClr val="000000"/>
                </a:solidFill>
                <a:uFillTx/>
                <a:latin typeface="Times New Roman"/>
              </a:rPr>
              <a:t>&lt;number&gt;</a:t>
            </a:fld>
            <a:endParaRPr b="0" lang="en-US" sz="1400" strike="noStrike" u="none">
              <a:solidFill>
                <a:srgbClr val="000000"/>
              </a:solidFill>
              <a:uFillTx/>
              <a:latin typeface="Times New Roman"/>
            </a:endParaRPr>
          </a:p>
        </p:txBody>
      </p:sp>
      <p:sp>
        <p:nvSpPr>
          <p:cNvPr id="78" name="PlaceHolder 6"/>
          <p:cNvSpPr>
            <a:spLocks noGrp="1"/>
          </p:cNvSpPr>
          <p:nvPr>
            <p:ph type="dt" idx="27"/>
          </p:nvPr>
        </p:nvSpPr>
        <p:spPr>
          <a:xfrm>
            <a:off x="504000" y="6887160"/>
            <a:ext cx="2347200" cy="520200"/>
          </a:xfrm>
          <a:prstGeom prst="rect">
            <a:avLst/>
          </a:prstGeom>
          <a:noFill/>
          <a:ln w="0">
            <a:noFill/>
          </a:ln>
        </p:spPr>
        <p:txBody>
          <a:bodyPr lIns="0" rIns="0" tIns="0" bIns="0" anchor="t">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&lt;date/time&gt;</a:t>
            </a:r>
            <a:endParaRPr b="0" lang="en-US"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7" r:id="rId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
</Relationships>
</file>

<file path=ppt/slides/_rels/slide12.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0.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xml"/>
</Relationships>
</file>

<file path=ppt/slides/_rels/slide15.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0.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0.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0.xml"/>
</Relationships>
</file>

<file path=ppt/slides/_rels/slide18.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4.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
</Relationships>
</file>

<file path=ppt/slides/_rels/slide4.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0.xml"/>
</Relationships>
</file>

<file path=ppt/slides/_rels/slide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0.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0.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PlaceHolder 1"/>
          <p:cNvSpPr>
            <a:spLocks noGrp="1"/>
          </p:cNvSpPr>
          <p:nvPr>
            <p:ph type="title"/>
          </p:nvPr>
        </p:nvSpPr>
        <p:spPr>
          <a:xfrm>
            <a:off x="504000" y="3168000"/>
            <a:ext cx="9070560" cy="1261080"/>
          </a:xfrm>
          <a:prstGeom prst="rect">
            <a:avLst/>
          </a:prstGeom>
          <a:noFill/>
          <a:ln w="0">
            <a:noFill/>
          </a:ln>
        </p:spPr>
        <p:txBody>
          <a:bodyPr lIns="0" rIns="0" tIns="0" bIns="0" anchor="ctr">
            <a:normAutofit/>
          </a:bodyPr>
          <a:p>
            <a:pPr indent="0" algn="ctr">
              <a:lnSpc>
                <a:spcPct val="100000"/>
              </a:lnSpc>
              <a:buNone/>
              <a:tabLst>
                <a:tab algn="l" pos="0"/>
              </a:tabLst>
            </a:pPr>
            <a:r>
              <a:rPr b="0" lang="en-US" sz="4400" strike="noStrike" u="none">
                <a:solidFill>
                  <a:srgbClr val="000000"/>
                </a:solidFill>
                <a:uFillTx/>
                <a:latin typeface="Times New Roman"/>
              </a:rPr>
              <a:t>ASSAULT ON FRUD GUNG</a:t>
            </a:r>
            <a:endParaRPr b="0" lang="en-US" sz="4400" strike="noStrike" u="none">
              <a:solidFill>
                <a:srgbClr val="000000"/>
              </a:solidFill>
              <a:uFillTx/>
              <a:latin typeface="Arial"/>
            </a:endParaRPr>
          </a:p>
        </p:txBody>
      </p:sp>
      <p:sp>
        <p:nvSpPr>
          <p:cNvPr id="107" name="PlaceHolder 2"/>
          <p:cNvSpPr>
            <a:spLocks noGrp="1"/>
          </p:cNvSpPr>
          <p:nvPr>
            <p:ph/>
          </p:nvPr>
        </p:nvSpPr>
        <p:spPr>
          <a:xfrm>
            <a:off x="504000" y="4752000"/>
            <a:ext cx="8868960" cy="2590920"/>
          </a:xfrm>
          <a:prstGeom prst="rect">
            <a:avLst/>
          </a:prstGeom>
          <a:noFill/>
          <a:ln w="0">
            <a:noFill/>
          </a:ln>
        </p:spPr>
        <p:txBody>
          <a:bodyPr lIns="0" rIns="0" tIns="0" bIns="0" anchor="t">
            <a:normAutofit/>
          </a:bodyPr>
          <a:p>
            <a:pPr marL="432000" indent="0" algn="ctr">
              <a:lnSpc>
                <a:spcPct val="100000"/>
              </a:lnSpc>
              <a:spcAft>
                <a:spcPts val="1414"/>
              </a:spcAft>
              <a:buNone/>
              <a:tabLst>
                <a:tab algn="l" pos="0"/>
              </a:tabLst>
            </a:pPr>
            <a:r>
              <a:rPr b="0" lang="en-US" sz="3200" strike="noStrike" u="none">
                <a:solidFill>
                  <a:srgbClr val="000000"/>
                </a:solidFill>
                <a:uFillTx/>
                <a:latin typeface="Times New Roman"/>
              </a:rPr>
              <a:t>Earl Ronstudd of Sinxth leads a force of 200 against a dwarvish garrison of 50 and 10 mercenaries at a mountain tower.</a:t>
            </a:r>
            <a:endParaRPr b="0" lang="en-US" sz="3200" strike="noStrike" u="none">
              <a:solidFill>
                <a:srgbClr val="000000"/>
              </a:solidFill>
              <a:uFillTx/>
              <a:latin typeface="Arial"/>
            </a:endParaRPr>
          </a:p>
          <a:p>
            <a:pPr marL="432000" indent="0" algn="ctr">
              <a:lnSpc>
                <a:spcPct val="100000"/>
              </a:lnSpc>
              <a:spcAft>
                <a:spcPts val="1414"/>
              </a:spcAft>
              <a:buNone/>
              <a:tabLst>
                <a:tab algn="l" pos="0"/>
              </a:tabLst>
            </a:pPr>
            <a:r>
              <a:rPr b="0" lang="en-US" sz="3200" strike="noStrike" u="none">
                <a:solidFill>
                  <a:srgbClr val="000000"/>
                </a:solidFill>
                <a:uFillTx/>
                <a:latin typeface="Times New Roman"/>
              </a:rPr>
              <a:t>March 4, YN 1025</a:t>
            </a:r>
            <a:endParaRPr b="0" lang="en-US" sz="3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PlaceHolder 1"/>
          <p:cNvSpPr>
            <a:spLocks noGrp="1"/>
          </p:cNvSpPr>
          <p:nvPr>
            <p:ph type="title"/>
          </p:nvPr>
        </p:nvSpPr>
        <p:spPr>
          <a:xfrm>
            <a:off x="530280" y="1828800"/>
            <a:ext cx="9070560" cy="126108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uFillTx/>
                <a:latin typeface="Arial"/>
              </a:rPr>
              <a:t>Light Foot Advance, Horse Cross Field</a:t>
            </a:r>
            <a:endParaRPr b="0" lang="en-US" sz="4400" strike="noStrike" u="none">
              <a:solidFill>
                <a:srgbClr val="000000"/>
              </a:solidFill>
              <a:uFillTx/>
              <a:latin typeface="Arial"/>
            </a:endParaRPr>
          </a:p>
        </p:txBody>
      </p:sp>
      <p:pic>
        <p:nvPicPr>
          <p:cNvPr id="126" name="" descr=""/>
          <p:cNvPicPr/>
          <p:nvPr/>
        </p:nvPicPr>
        <p:blipFill>
          <a:blip r:embed="rId1"/>
          <a:stretch/>
        </p:blipFill>
        <p:spPr>
          <a:xfrm>
            <a:off x="2514600" y="3090240"/>
            <a:ext cx="3428640" cy="399600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228600" y="1828800"/>
            <a:ext cx="9070560" cy="126108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uFillTx/>
                <a:latin typeface="Arial"/>
              </a:rPr>
              <a:t>Turn-3</a:t>
            </a:r>
            <a:endParaRPr b="0" lang="en-US" sz="4400" strike="noStrike" u="none">
              <a:solidFill>
                <a:srgbClr val="000000"/>
              </a:solidFill>
              <a:uFillTx/>
              <a:latin typeface="Arial"/>
            </a:endParaRPr>
          </a:p>
        </p:txBody>
      </p:sp>
      <p:sp>
        <p:nvSpPr>
          <p:cNvPr id="128" name="PlaceHolder 2"/>
          <p:cNvSpPr>
            <a:spLocks noGrp="1"/>
          </p:cNvSpPr>
          <p:nvPr>
            <p:ph/>
          </p:nvPr>
        </p:nvSpPr>
        <p:spPr>
          <a:xfrm>
            <a:off x="685800" y="3617280"/>
            <a:ext cx="9071280" cy="438336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As the Medium Horse leave the field, the gray Light Foot reach the entry path to the tower and put up the first ladder.</a:t>
            </a:r>
            <a:endParaRPr b="0" lang="en-US" sz="32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Shadowleaf throws a Sleep Spell on the red Light Foot, but only enchants 3 of them.</a:t>
            </a:r>
            <a:endParaRPr b="0" lang="en-US" sz="32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The arrow/bolt fire continues mercilessly</a:t>
            </a:r>
            <a:endParaRPr b="0" lang="en-US" sz="3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PlaceHolder 1"/>
          <p:cNvSpPr>
            <a:spLocks noGrp="1"/>
          </p:cNvSpPr>
          <p:nvPr>
            <p:ph type="title"/>
          </p:nvPr>
        </p:nvSpPr>
        <p:spPr>
          <a:xfrm>
            <a:off x="301680" y="1710360"/>
            <a:ext cx="9070560" cy="126108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uFillTx/>
                <a:latin typeface="Arial"/>
              </a:rPr>
              <a:t>The Grey Light Foot (S24) put up the first ladder</a:t>
            </a:r>
            <a:endParaRPr b="0" lang="en-US" sz="4400" strike="noStrike" u="none">
              <a:solidFill>
                <a:srgbClr val="000000"/>
              </a:solidFill>
              <a:uFillTx/>
              <a:latin typeface="Arial"/>
            </a:endParaRPr>
          </a:p>
        </p:txBody>
      </p:sp>
      <p:pic>
        <p:nvPicPr>
          <p:cNvPr id="130" name="" descr=""/>
          <p:cNvPicPr/>
          <p:nvPr/>
        </p:nvPicPr>
        <p:blipFill>
          <a:blip r:embed="rId1"/>
          <a:stretch/>
        </p:blipFill>
        <p:spPr>
          <a:xfrm>
            <a:off x="3824640" y="2971440"/>
            <a:ext cx="2023560" cy="438336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301680" y="1828800"/>
            <a:ext cx="9070560" cy="126108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uFillTx/>
                <a:latin typeface="Arial"/>
              </a:rPr>
              <a:t>Turn-4</a:t>
            </a:r>
            <a:endParaRPr b="0" lang="en-US" sz="4400" strike="noStrike" u="none">
              <a:solidFill>
                <a:srgbClr val="000000"/>
              </a:solidFill>
              <a:uFillTx/>
              <a:latin typeface="Arial"/>
            </a:endParaRPr>
          </a:p>
        </p:txBody>
      </p:sp>
      <p:sp>
        <p:nvSpPr>
          <p:cNvPr id="132" name="PlaceHolder 2"/>
          <p:cNvSpPr>
            <a:spLocks noGrp="1"/>
          </p:cNvSpPr>
          <p:nvPr>
            <p:ph/>
          </p:nvPr>
        </p:nvSpPr>
        <p:spPr>
          <a:xfrm>
            <a:off x="301680" y="3090240"/>
            <a:ext cx="9071280" cy="438336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The gray LF reach the base of the wall.</a:t>
            </a:r>
            <a:endParaRPr b="0" lang="en-US" sz="32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Some dwarves on the wall attempt, but fail to push the ladder over.</a:t>
            </a:r>
            <a:endParaRPr b="0" lang="en-US" sz="32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Shadowleaf throws a Web Spell on the gate, catching 3 of the light foot and blocking gate.</a:t>
            </a:r>
            <a:endParaRPr b="0" lang="en-US" sz="32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Missile shots continue</a:t>
            </a:r>
            <a:endParaRPr b="0" lang="en-US" sz="3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PlaceHolder 1"/>
          <p:cNvSpPr>
            <a:spLocks noGrp="1"/>
          </p:cNvSpPr>
          <p:nvPr>
            <p:ph type="title"/>
          </p:nvPr>
        </p:nvSpPr>
        <p:spPr>
          <a:xfrm>
            <a:off x="301680" y="1828800"/>
            <a:ext cx="9070560" cy="126108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uFillTx/>
                <a:latin typeface="Arial"/>
              </a:rPr>
              <a:t>Turn-5</a:t>
            </a:r>
            <a:endParaRPr b="0" lang="en-US" sz="4400" strike="noStrike" u="none">
              <a:solidFill>
                <a:srgbClr val="000000"/>
              </a:solidFill>
              <a:uFillTx/>
              <a:latin typeface="Arial"/>
            </a:endParaRPr>
          </a:p>
        </p:txBody>
      </p:sp>
      <p:sp>
        <p:nvSpPr>
          <p:cNvPr id="134" name="PlaceHolder 2"/>
          <p:cNvSpPr>
            <a:spLocks noGrp="1"/>
          </p:cNvSpPr>
          <p:nvPr>
            <p:ph/>
          </p:nvPr>
        </p:nvSpPr>
        <p:spPr>
          <a:xfrm>
            <a:off x="301680" y="3090240"/>
            <a:ext cx="9071280" cy="4383360"/>
          </a:xfrm>
          <a:prstGeom prst="rect">
            <a:avLst/>
          </a:prstGeom>
          <a:noFill/>
          <a:ln w="0">
            <a:noFill/>
          </a:ln>
        </p:spPr>
        <p:txBody>
          <a:bodyPr lIns="0" rIns="0" tIns="0" bIns="0" anchor="t">
            <a:normAutofit fontScale="92500" lnSpcReduction="9999"/>
          </a:bodyPr>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One of the gray LF reaches the top of the wall and fights 2 dwarves to a draw.</a:t>
            </a:r>
            <a:endParaRPr b="0" lang="en-US" sz="32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Shadowleaf throws a Sleep spell on the red LF, enchanting 7 of them and causing their morale to break.</a:t>
            </a:r>
            <a:endParaRPr b="0" lang="en-US" sz="32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The Sinxth Armored and Heavy Foot reach the ladders.</a:t>
            </a:r>
            <a:endParaRPr b="0" lang="en-US" sz="32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Missile shots continue, dwarves feeling the casualties.</a:t>
            </a:r>
            <a:endParaRPr b="0" lang="en-US" sz="3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301680" y="1710360"/>
            <a:ext cx="9070560" cy="126108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uFillTx/>
                <a:latin typeface="Arial"/>
              </a:rPr>
              <a:t>The view down from the wall at the assault</a:t>
            </a:r>
            <a:endParaRPr b="0" lang="en-US" sz="4400" strike="noStrike" u="none">
              <a:solidFill>
                <a:srgbClr val="000000"/>
              </a:solidFill>
              <a:uFillTx/>
              <a:latin typeface="Arial"/>
            </a:endParaRPr>
          </a:p>
        </p:txBody>
      </p:sp>
      <p:pic>
        <p:nvPicPr>
          <p:cNvPr id="136" name="" descr=""/>
          <p:cNvPicPr/>
          <p:nvPr/>
        </p:nvPicPr>
        <p:blipFill>
          <a:blip r:embed="rId1"/>
          <a:stretch/>
        </p:blipFill>
        <p:spPr>
          <a:xfrm>
            <a:off x="3752280" y="2971440"/>
            <a:ext cx="2023560" cy="438336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PlaceHolder 1"/>
          <p:cNvSpPr>
            <a:spLocks noGrp="1"/>
          </p:cNvSpPr>
          <p:nvPr>
            <p:ph type="title"/>
          </p:nvPr>
        </p:nvSpPr>
        <p:spPr>
          <a:xfrm>
            <a:off x="73080" y="1710360"/>
            <a:ext cx="9070560" cy="126108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uFillTx/>
                <a:latin typeface="Arial"/>
              </a:rPr>
              <a:t>Turn-6</a:t>
            </a:r>
            <a:endParaRPr b="0" lang="en-US" sz="4400" strike="noStrike" u="none">
              <a:solidFill>
                <a:srgbClr val="000000"/>
              </a:solidFill>
              <a:uFillTx/>
              <a:latin typeface="Arial"/>
            </a:endParaRPr>
          </a:p>
        </p:txBody>
      </p:sp>
      <p:sp>
        <p:nvSpPr>
          <p:cNvPr id="138" name="PlaceHolder 2"/>
          <p:cNvSpPr>
            <a:spLocks noGrp="1"/>
          </p:cNvSpPr>
          <p:nvPr>
            <p:ph/>
          </p:nvPr>
        </p:nvSpPr>
        <p:spPr>
          <a:xfrm>
            <a:off x="228600" y="2971800"/>
            <a:ext cx="9071280" cy="438336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Earl Ronstudd himself climbs the second ladder and kills 2 dwarves at the top.</a:t>
            </a:r>
            <a:endParaRPr b="0" lang="en-US" sz="32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Bolt shots cause one Longbow company to break morale and flee (S25).</a:t>
            </a:r>
            <a:endParaRPr b="0" lang="en-US" sz="32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Red Light foot rallies behind a rock formation.</a:t>
            </a:r>
            <a:endParaRPr b="0" lang="en-US" sz="32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The Sword Brothers begin to position to face Ronstudd.</a:t>
            </a:r>
            <a:endParaRPr b="0" lang="en-US" sz="3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PlaceHolder 1"/>
          <p:cNvSpPr>
            <a:spLocks noGrp="1"/>
          </p:cNvSpPr>
          <p:nvPr>
            <p:ph type="title"/>
          </p:nvPr>
        </p:nvSpPr>
        <p:spPr>
          <a:xfrm>
            <a:off x="301680" y="1710360"/>
            <a:ext cx="9070560" cy="126108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uFillTx/>
                <a:latin typeface="Arial"/>
              </a:rPr>
              <a:t>Turn-7</a:t>
            </a:r>
            <a:endParaRPr b="0" lang="en-US" sz="4400" strike="noStrike" u="none">
              <a:solidFill>
                <a:srgbClr val="000000"/>
              </a:solidFill>
              <a:uFillTx/>
              <a:latin typeface="Arial"/>
            </a:endParaRPr>
          </a:p>
        </p:txBody>
      </p:sp>
      <p:sp>
        <p:nvSpPr>
          <p:cNvPr id="140" name="PlaceHolder 2"/>
          <p:cNvSpPr>
            <a:spLocks noGrp="1"/>
          </p:cNvSpPr>
          <p:nvPr>
            <p:ph/>
          </p:nvPr>
        </p:nvSpPr>
        <p:spPr>
          <a:xfrm>
            <a:off x="300960" y="2971800"/>
            <a:ext cx="9071280" cy="438336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Ronstudd clears the parapet of dwarves in a mighty rampage.</a:t>
            </a:r>
            <a:endParaRPr b="0" lang="en-US" sz="32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He loudly offers terms to the defenders, paying the Sword Brothers twice the fee the dwarves had paid, and allows the remaining dwarves leave to depart with their lives.</a:t>
            </a:r>
            <a:endParaRPr b="0" lang="en-US" sz="32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Stony Curtis accepts the terms and the tower is handed over to Sinxth.</a:t>
            </a:r>
            <a:endParaRPr b="0" lang="en-US" sz="3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PlaceHolder 1"/>
          <p:cNvSpPr>
            <a:spLocks noGrp="1"/>
          </p:cNvSpPr>
          <p:nvPr>
            <p:ph type="title"/>
          </p:nvPr>
        </p:nvSpPr>
        <p:spPr>
          <a:xfrm>
            <a:off x="2628000" y="3168000"/>
            <a:ext cx="6694560" cy="1261080"/>
          </a:xfrm>
          <a:prstGeom prst="rect">
            <a:avLst/>
          </a:prstGeom>
          <a:noFill/>
          <a:ln w="0">
            <a:noFill/>
          </a:ln>
        </p:spPr>
        <p:txBody>
          <a:bodyPr lIns="0" rIns="0" tIns="0" bIns="0" anchor="ctr">
            <a:normAutofit/>
          </a:bodyPr>
          <a:p>
            <a:pPr indent="0" algn="ctr">
              <a:lnSpc>
                <a:spcPct val="100000"/>
              </a:lnSpc>
              <a:buNone/>
              <a:tabLst>
                <a:tab algn="l" pos="0"/>
              </a:tabLst>
            </a:pPr>
            <a:r>
              <a:rPr b="0" lang="en-US" sz="1800" strike="noStrike" u="none">
                <a:solidFill>
                  <a:srgbClr val="000000"/>
                </a:solidFill>
                <a:uFillTx/>
                <a:latin typeface="Times New Roman"/>
              </a:rPr>
              <a:t>This work is licensed under</a:t>
            </a:r>
            <a:br>
              <a:rPr sz="1800"/>
            </a:br>
            <a:r>
              <a:rPr b="0" lang="en-US" sz="1800" strike="noStrike" u="none">
                <a:solidFill>
                  <a:srgbClr val="000000"/>
                </a:solidFill>
                <a:uFillTx/>
                <a:latin typeface="Times New Roman"/>
              </a:rPr>
              <a:t>a Creative Commons Attribution-ShareAlike 3.0 Unported License.</a:t>
            </a:r>
            <a:br>
              <a:rPr sz="1800"/>
            </a:br>
            <a:r>
              <a:rPr b="0" lang="en-US" sz="1800" strike="noStrike" u="none">
                <a:solidFill>
                  <a:srgbClr val="000000"/>
                </a:solidFill>
                <a:uFillTx/>
                <a:latin typeface="Times New Roman"/>
              </a:rPr>
              <a:t>It makes use of the works of</a:t>
            </a:r>
            <a:br>
              <a:rPr sz="1800"/>
            </a:br>
            <a:r>
              <a:rPr b="0" lang="en-US" sz="1800" strike="noStrike" u="none">
                <a:solidFill>
                  <a:srgbClr val="000000"/>
                </a:solidFill>
                <a:uFillTx/>
                <a:latin typeface="Times New Roman"/>
              </a:rPr>
              <a:t>Kelly Loves Whales and Nick Merritt.</a:t>
            </a:r>
            <a:endParaRPr b="0" lang="en-US" sz="1800" strike="noStrike" u="none">
              <a:solidFill>
                <a:srgbClr val="000000"/>
              </a:solidFill>
              <a:uFillTx/>
              <a:latin typeface="Arial"/>
            </a:endParaRPr>
          </a:p>
        </p:txBody>
      </p:sp>
      <p:pic>
        <p:nvPicPr>
          <p:cNvPr id="142" name="" descr=""/>
          <p:cNvPicPr/>
          <p:nvPr/>
        </p:nvPicPr>
        <p:blipFill>
          <a:blip r:embed="rId1"/>
          <a:stretch/>
        </p:blipFill>
        <p:spPr>
          <a:xfrm>
            <a:off x="1250280" y="3672000"/>
            <a:ext cx="836640" cy="29376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PlaceHolder 1"/>
          <p:cNvSpPr>
            <a:spLocks noGrp="1"/>
          </p:cNvSpPr>
          <p:nvPr>
            <p:ph type="title"/>
          </p:nvPr>
        </p:nvSpPr>
        <p:spPr>
          <a:xfrm>
            <a:off x="530280" y="1481760"/>
            <a:ext cx="9070560" cy="126108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uFillTx/>
                <a:latin typeface="Arial"/>
              </a:rPr>
              <a:t>The Earl’s Ultimatum</a:t>
            </a:r>
            <a:endParaRPr b="0" lang="en-US" sz="4400" strike="noStrike" u="none">
              <a:solidFill>
                <a:srgbClr val="000000"/>
              </a:solidFill>
              <a:uFillTx/>
              <a:latin typeface="Arial"/>
            </a:endParaRPr>
          </a:p>
        </p:txBody>
      </p:sp>
      <p:sp>
        <p:nvSpPr>
          <p:cNvPr id="109" name="PlaceHolder 2"/>
          <p:cNvSpPr>
            <a:spLocks noGrp="1"/>
          </p:cNvSpPr>
          <p:nvPr>
            <p:ph/>
          </p:nvPr>
        </p:nvSpPr>
        <p:spPr>
          <a:xfrm>
            <a:off x="529560" y="2971800"/>
            <a:ext cx="9071280" cy="346896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US" sz="2000" strike="noStrike" u="none">
                <a:solidFill>
                  <a:srgbClr val="000000"/>
                </a:solidFill>
                <a:uFillTx/>
                <a:latin typeface="Arial"/>
                <a:ea typeface="Microsoft YaHei"/>
              </a:rPr>
              <a:t>On March 1, 1025, Ronstudd, Earl of Sinxth, issued the following ultimatum directed at the Earl of Dorgstyn.  Without waiting for reply, Ronstudd marched 200 men to Frud Gung, arriving late on March 3 and beginning an assault the next day.</a:t>
            </a:r>
            <a:endParaRPr b="0" lang="en-US" sz="20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4200" strike="noStrike" u="none">
                <a:solidFill>
                  <a:srgbClr val="000000"/>
                </a:solidFill>
                <a:uFillTx/>
                <a:latin typeface="Arial"/>
                <a:ea typeface="Microsoft YaHei"/>
              </a:rPr>
              <a:t> </a:t>
            </a:r>
            <a:r>
              <a:rPr b="0" i="1" lang="en-US" sz="1200" strike="noStrike" u="none">
                <a:solidFill>
                  <a:schemeClr val="dk1"/>
                </a:solidFill>
                <a:uFillTx/>
                <a:latin typeface="Arial"/>
                <a:ea typeface="Microsoft YaHei"/>
              </a:rPr>
              <a:t>By the will of the heavens and the blood of the noble lineage of newly crowned Earl Ronstudd Sinxth, let it be proclaimed to the Starkpool reaches that the Holy Avenger "Kindness," rightful heirloom of House Sinxth, unlawfully hoarded by the dwarves of Dorgstyn, must be returned without delay. This sacred blade, wielded with valor by the earl's grandfather in defense of all free peoples, is no mere trinket for dwarven greed to clutch but a symbol of honor and divine justice. Failure to restore it to the Port of the Reach within the span of a fortnight will be deemed a declaration of contempt against the legacy of the Sinxth line and an affront to the gods themselves, inviting the wrath of both mortal steel and celestial judgment. Let the halls of Dorgstyn tremble under this warning, and may wisdom guide them to swift compliance.</a:t>
            </a:r>
            <a:endParaRPr b="0" lang="en-US" sz="1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301320"/>
            <a:ext cx="7702920" cy="1137600"/>
          </a:xfrm>
          <a:prstGeom prst="rect">
            <a:avLst/>
          </a:prstGeom>
          <a:noFill/>
          <a:ln w="0">
            <a:noFill/>
          </a:ln>
        </p:spPr>
        <p:txBody>
          <a:bodyPr lIns="0" rIns="0" tIns="0" bIns="0" anchor="ctr">
            <a:noAutofit/>
          </a:bodyPr>
          <a:p>
            <a:pPr indent="0">
              <a:lnSpc>
                <a:spcPct val="100000"/>
              </a:lnSpc>
              <a:buNone/>
              <a:tabLst>
                <a:tab algn="l" pos="0"/>
              </a:tabLst>
            </a:pPr>
            <a:r>
              <a:rPr b="0" lang="en-US" sz="4400" strike="noStrike" u="none">
                <a:solidFill>
                  <a:srgbClr val="000000"/>
                </a:solidFill>
                <a:uFillTx/>
                <a:latin typeface="Times New Roman"/>
              </a:rPr>
              <a:t>Defender Order of Battle </a:t>
            </a:r>
            <a:endParaRPr b="0" lang="en-US" sz="4400" strike="noStrike" u="none">
              <a:solidFill>
                <a:srgbClr val="000000"/>
              </a:solidFill>
              <a:uFillTx/>
              <a:latin typeface="Arial"/>
            </a:endParaRPr>
          </a:p>
        </p:txBody>
      </p:sp>
      <p:sp>
        <p:nvSpPr>
          <p:cNvPr id="111" name="PlaceHolder 2"/>
          <p:cNvSpPr>
            <a:spLocks noGrp="1"/>
          </p:cNvSpPr>
          <p:nvPr>
            <p:ph/>
          </p:nvPr>
        </p:nvSpPr>
        <p:spPr>
          <a:xfrm>
            <a:off x="504000" y="1769040"/>
            <a:ext cx="8868960" cy="4383360"/>
          </a:xfrm>
          <a:prstGeom prst="rect">
            <a:avLst/>
          </a:prstGeom>
          <a:noFill/>
          <a:ln w="0">
            <a:noFill/>
          </a:ln>
        </p:spPr>
        <p:txBody>
          <a:bodyPr lIns="0" rIns="0" tIns="0" bIns="0" anchor="t">
            <a:normAutofit lnSpcReduction="9999"/>
          </a:bodyPr>
          <a:p>
            <a:pPr marL="432000" indent="-324000">
              <a:lnSpc>
                <a:spcPct val="100000"/>
              </a:lnSpc>
              <a:spcAft>
                <a:spcPts val="1417"/>
              </a:spcAft>
              <a:buClr>
                <a:srgbClr val="000000"/>
              </a:buClr>
              <a:buSzPct val="45000"/>
              <a:buFont typeface="Wingdings" charset="2"/>
              <a:buChar char=""/>
            </a:pPr>
            <a:r>
              <a:rPr b="0" lang="en-US" sz="2400" strike="noStrike" u="none">
                <a:solidFill>
                  <a:srgbClr val="000000"/>
                </a:solidFill>
                <a:uFillTx/>
                <a:latin typeface="Times New Roman"/>
              </a:rPr>
              <a:t>Commander Stony Curtis, dwarf, F-4</a:t>
            </a:r>
            <a:endParaRPr b="0" lang="en-US" sz="2400" strike="noStrike" u="none">
              <a:solidFill>
                <a:srgbClr val="000000"/>
              </a:solidFill>
              <a:uFillTx/>
              <a:latin typeface="Arial"/>
            </a:endParaRPr>
          </a:p>
          <a:p>
            <a:pPr marL="432000" indent="-324000">
              <a:lnSpc>
                <a:spcPct val="100000"/>
              </a:lnSpc>
              <a:spcAft>
                <a:spcPts val="1417"/>
              </a:spcAft>
              <a:buClr>
                <a:srgbClr val="000000"/>
              </a:buClr>
              <a:buSzPct val="45000"/>
              <a:buFont typeface="Wingdings" charset="2"/>
              <a:buChar char=""/>
            </a:pPr>
            <a:r>
              <a:rPr b="0" lang="en-US" sz="2400" strike="noStrike" u="none">
                <a:solidFill>
                  <a:srgbClr val="000000"/>
                </a:solidFill>
                <a:uFillTx/>
                <a:latin typeface="Times New Roman"/>
              </a:rPr>
              <a:t>50 dwarf heavy crossbows  C</a:t>
            </a:r>
            <a:endParaRPr b="0" lang="en-US" sz="2400" strike="noStrike" u="none">
              <a:solidFill>
                <a:srgbClr val="000000"/>
              </a:solidFill>
              <a:uFillTx/>
              <a:latin typeface="Arial"/>
            </a:endParaRPr>
          </a:p>
          <a:p>
            <a:pPr marL="432000" indent="-324000">
              <a:lnSpc>
                <a:spcPct val="100000"/>
              </a:lnSpc>
              <a:spcAft>
                <a:spcPts val="1417"/>
              </a:spcAft>
              <a:buClr>
                <a:srgbClr val="000000"/>
              </a:buClr>
              <a:buSzPct val="45000"/>
              <a:buFont typeface="Wingdings" charset="2"/>
              <a:buChar char=""/>
            </a:pPr>
            <a:r>
              <a:rPr b="0" lang="en-US" sz="2400" strike="noStrike" u="none">
                <a:solidFill>
                  <a:srgbClr val="000000"/>
                </a:solidFill>
                <a:uFillTx/>
                <a:latin typeface="Times New Roman"/>
              </a:rPr>
              <a:t>2 bolt shooters</a:t>
            </a:r>
            <a:endParaRPr b="0" lang="en-US" sz="2400" strike="noStrike" u="none">
              <a:solidFill>
                <a:srgbClr val="000000"/>
              </a:solidFill>
              <a:uFillTx/>
              <a:latin typeface="Arial"/>
            </a:endParaRPr>
          </a:p>
          <a:p>
            <a:pPr marL="432000" indent="0">
              <a:lnSpc>
                <a:spcPct val="100000"/>
              </a:lnSpc>
              <a:spcAft>
                <a:spcPts val="1417"/>
              </a:spcAft>
              <a:buNone/>
              <a:tabLst>
                <a:tab algn="l" pos="0"/>
              </a:tabLst>
            </a:pPr>
            <a:r>
              <a:rPr b="0" lang="en-US" sz="2400" strike="noStrike" u="sng">
                <a:solidFill>
                  <a:srgbClr val="000000"/>
                </a:solidFill>
                <a:uFillTx/>
                <a:latin typeface="Times New Roman"/>
              </a:rPr>
              <a:t>The Sword Brothers Company</a:t>
            </a:r>
            <a:endParaRPr b="0" lang="en-US" sz="2400" strike="noStrike" u="none">
              <a:solidFill>
                <a:srgbClr val="000000"/>
              </a:solidFill>
              <a:uFillTx/>
              <a:latin typeface="Arial"/>
            </a:endParaRPr>
          </a:p>
          <a:p>
            <a:pPr marL="432000" indent="-324000">
              <a:lnSpc>
                <a:spcPct val="100000"/>
              </a:lnSpc>
              <a:spcAft>
                <a:spcPts val="1417"/>
              </a:spcAft>
              <a:buClr>
                <a:srgbClr val="000000"/>
              </a:buClr>
              <a:buSzPct val="45000"/>
              <a:buFont typeface="Wingdings" charset="2"/>
              <a:buChar char=""/>
              <a:tabLst>
                <a:tab algn="l" pos="0"/>
              </a:tabLst>
            </a:pPr>
            <a:r>
              <a:rPr b="0" lang="en-US" sz="2400" strike="noStrike" u="none">
                <a:solidFill>
                  <a:srgbClr val="000000"/>
                </a:solidFill>
                <a:uFillTx/>
                <a:latin typeface="Times New Roman"/>
              </a:rPr>
              <a:t>Captain John Collins, man, Berserker-4 </a:t>
            </a:r>
            <a:endParaRPr b="0" lang="en-US" sz="2400" strike="noStrike" u="none">
              <a:solidFill>
                <a:srgbClr val="000000"/>
              </a:solidFill>
              <a:uFillTx/>
              <a:latin typeface="Arial"/>
            </a:endParaRPr>
          </a:p>
          <a:p>
            <a:pPr marL="432000" indent="-324000">
              <a:lnSpc>
                <a:spcPct val="100000"/>
              </a:lnSpc>
              <a:spcAft>
                <a:spcPts val="1417"/>
              </a:spcAft>
              <a:buClr>
                <a:srgbClr val="000000"/>
              </a:buClr>
              <a:buSzPct val="45000"/>
              <a:buFont typeface="Wingdings" charset="2"/>
              <a:buChar char=""/>
              <a:tabLst>
                <a:tab algn="l" pos="0"/>
              </a:tabLst>
            </a:pPr>
            <a:r>
              <a:rPr b="0" lang="en-US" sz="2400" strike="noStrike" u="none">
                <a:solidFill>
                  <a:srgbClr val="000000"/>
                </a:solidFill>
                <a:uFillTx/>
                <a:latin typeface="Times New Roman"/>
              </a:rPr>
              <a:t>Garret Shadowleaf, elf, Scout/Mu-3</a:t>
            </a:r>
            <a:endParaRPr b="0" lang="en-US" sz="2400" strike="noStrike" u="none">
              <a:solidFill>
                <a:srgbClr val="000000"/>
              </a:solidFill>
              <a:uFillTx/>
              <a:latin typeface="Arial"/>
            </a:endParaRPr>
          </a:p>
          <a:p>
            <a:pPr marL="432000" indent="-324000">
              <a:lnSpc>
                <a:spcPct val="100000"/>
              </a:lnSpc>
              <a:spcAft>
                <a:spcPts val="1417"/>
              </a:spcAft>
              <a:buClr>
                <a:srgbClr val="000000"/>
              </a:buClr>
              <a:buSzPct val="45000"/>
              <a:buFont typeface="Wingdings" charset="2"/>
              <a:buChar char=""/>
              <a:tabLst>
                <a:tab algn="l" pos="0"/>
              </a:tabLst>
            </a:pPr>
            <a:r>
              <a:rPr b="0" lang="en-US" sz="2400" strike="noStrike" u="none">
                <a:solidFill>
                  <a:srgbClr val="000000"/>
                </a:solidFill>
                <a:uFillTx/>
                <a:latin typeface="Times New Roman"/>
              </a:rPr>
              <a:t>Quizak, halfling, Scout-4</a:t>
            </a:r>
            <a:endParaRPr b="0" lang="en-US" sz="2400" strike="noStrike" u="none">
              <a:solidFill>
                <a:srgbClr val="000000"/>
              </a:solidFill>
              <a:uFillTx/>
              <a:latin typeface="Arial"/>
            </a:endParaRPr>
          </a:p>
          <a:p>
            <a:pPr marL="432000" indent="-324000">
              <a:lnSpc>
                <a:spcPct val="100000"/>
              </a:lnSpc>
              <a:spcAft>
                <a:spcPts val="1417"/>
              </a:spcAft>
              <a:buClr>
                <a:srgbClr val="000000"/>
              </a:buClr>
              <a:buSzPct val="45000"/>
              <a:buFont typeface="Wingdings" charset="2"/>
              <a:buChar char=""/>
              <a:tabLst>
                <a:tab algn="l" pos="0"/>
              </a:tabLst>
            </a:pPr>
            <a:r>
              <a:rPr b="0" lang="en-US" sz="2400" strike="noStrike" u="none">
                <a:solidFill>
                  <a:srgbClr val="000000"/>
                </a:solidFill>
                <a:uFillTx/>
                <a:latin typeface="Times New Roman"/>
              </a:rPr>
              <a:t>Bashton, man, Berserker-4</a:t>
            </a:r>
            <a:endParaRPr b="0" lang="en-US" sz="2400" strike="noStrike" u="none">
              <a:solidFill>
                <a:srgbClr val="000000"/>
              </a:solidFill>
              <a:uFillTx/>
              <a:latin typeface="Arial"/>
            </a:endParaRPr>
          </a:p>
          <a:p>
            <a:pPr marL="432000" indent="-324000">
              <a:lnSpc>
                <a:spcPct val="100000"/>
              </a:lnSpc>
              <a:spcAft>
                <a:spcPts val="1417"/>
              </a:spcAft>
              <a:buClr>
                <a:srgbClr val="000000"/>
              </a:buClr>
              <a:buSzPct val="45000"/>
              <a:buFont typeface="Wingdings" charset="2"/>
              <a:buChar char=""/>
              <a:tabLst>
                <a:tab algn="l" pos="0"/>
              </a:tabLst>
            </a:pPr>
            <a:r>
              <a:rPr b="0" lang="en-US" sz="2400" strike="noStrike" u="none">
                <a:solidFill>
                  <a:srgbClr val="000000"/>
                </a:solidFill>
                <a:uFillTx/>
                <a:latin typeface="Times New Roman"/>
              </a:rPr>
              <a:t>6 Heavy Foot, men, Class-C</a:t>
            </a:r>
            <a:endParaRPr b="0" lang="en-US" sz="2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PlaceHolder 1"/>
          <p:cNvSpPr>
            <a:spLocks noGrp="1"/>
          </p:cNvSpPr>
          <p:nvPr>
            <p:ph type="title"/>
          </p:nvPr>
        </p:nvSpPr>
        <p:spPr>
          <a:xfrm>
            <a:off x="504000" y="301320"/>
            <a:ext cx="7702920" cy="1137600"/>
          </a:xfrm>
          <a:prstGeom prst="rect">
            <a:avLst/>
          </a:prstGeom>
          <a:noFill/>
          <a:ln w="0">
            <a:noFill/>
          </a:ln>
        </p:spPr>
        <p:txBody>
          <a:bodyPr lIns="0" rIns="0" tIns="0" bIns="0" anchor="ctr">
            <a:noAutofit/>
          </a:bodyPr>
          <a:p>
            <a:pPr indent="0">
              <a:lnSpc>
                <a:spcPct val="100000"/>
              </a:lnSpc>
              <a:buNone/>
              <a:tabLst>
                <a:tab algn="l" pos="0"/>
              </a:tabLst>
            </a:pPr>
            <a:r>
              <a:rPr b="0" lang="en-US" sz="4400" strike="noStrike" u="none">
                <a:solidFill>
                  <a:srgbClr val="000000"/>
                </a:solidFill>
                <a:uFillTx/>
                <a:latin typeface="Times New Roman"/>
              </a:rPr>
              <a:t>Tower of Frud Gung</a:t>
            </a:r>
            <a:endParaRPr b="0" lang="en-US" sz="4400" strike="noStrike" u="none">
              <a:solidFill>
                <a:srgbClr val="000000"/>
              </a:solidFill>
              <a:uFillTx/>
              <a:latin typeface="Arial"/>
            </a:endParaRPr>
          </a:p>
        </p:txBody>
      </p:sp>
      <p:pic>
        <p:nvPicPr>
          <p:cNvPr id="113" name="" descr=""/>
          <p:cNvPicPr/>
          <p:nvPr/>
        </p:nvPicPr>
        <p:blipFill>
          <a:blip r:embed="rId1"/>
          <a:stretch/>
        </p:blipFill>
        <p:spPr>
          <a:xfrm>
            <a:off x="503640" y="1913400"/>
            <a:ext cx="8868960" cy="409428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PlaceHolder 1"/>
          <p:cNvSpPr>
            <a:spLocks noGrp="1"/>
          </p:cNvSpPr>
          <p:nvPr>
            <p:ph type="title"/>
          </p:nvPr>
        </p:nvSpPr>
        <p:spPr>
          <a:xfrm>
            <a:off x="228600" y="1828800"/>
            <a:ext cx="9070560" cy="126108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uFillTx/>
                <a:latin typeface="Arial"/>
              </a:rPr>
              <a:t>Close-Up of Access Path</a:t>
            </a:r>
            <a:endParaRPr b="0" lang="en-US" sz="4400" strike="noStrike" u="none">
              <a:solidFill>
                <a:srgbClr val="000000"/>
              </a:solidFill>
              <a:uFillTx/>
              <a:latin typeface="Arial"/>
            </a:endParaRPr>
          </a:p>
        </p:txBody>
      </p:sp>
      <p:pic>
        <p:nvPicPr>
          <p:cNvPr id="115" name="" descr=""/>
          <p:cNvPicPr/>
          <p:nvPr/>
        </p:nvPicPr>
        <p:blipFill>
          <a:blip r:embed="rId1"/>
          <a:stretch/>
        </p:blipFill>
        <p:spPr>
          <a:xfrm>
            <a:off x="3752280" y="3089880"/>
            <a:ext cx="2023560" cy="438336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PlaceHolder 1"/>
          <p:cNvSpPr>
            <a:spLocks noGrp="1"/>
          </p:cNvSpPr>
          <p:nvPr>
            <p:ph type="title"/>
          </p:nvPr>
        </p:nvSpPr>
        <p:spPr>
          <a:xfrm>
            <a:off x="504000" y="301320"/>
            <a:ext cx="7702920" cy="1137600"/>
          </a:xfrm>
          <a:prstGeom prst="rect">
            <a:avLst/>
          </a:prstGeom>
          <a:noFill/>
          <a:ln w="0">
            <a:noFill/>
          </a:ln>
        </p:spPr>
        <p:txBody>
          <a:bodyPr lIns="0" rIns="0" tIns="0" bIns="0" anchor="ctr">
            <a:noAutofit/>
          </a:bodyPr>
          <a:p>
            <a:pPr indent="0">
              <a:lnSpc>
                <a:spcPct val="100000"/>
              </a:lnSpc>
              <a:buNone/>
              <a:tabLst>
                <a:tab algn="l" pos="0"/>
              </a:tabLst>
            </a:pPr>
            <a:r>
              <a:rPr b="0" lang="en-US" sz="2800" strike="noStrike" u="none">
                <a:solidFill>
                  <a:srgbClr val="000000"/>
                </a:solidFill>
                <a:uFillTx/>
                <a:latin typeface="Arial"/>
              </a:rPr>
              <a:t>Attacker Order of Battle</a:t>
            </a:r>
            <a:endParaRPr b="0" lang="en-US" sz="2800" strike="noStrike" u="none">
              <a:solidFill>
                <a:srgbClr val="000000"/>
              </a:solidFill>
              <a:uFillTx/>
              <a:latin typeface="Arial"/>
            </a:endParaRPr>
          </a:p>
        </p:txBody>
      </p:sp>
      <p:sp>
        <p:nvSpPr>
          <p:cNvPr id="117" name="PlaceHolder 2"/>
          <p:cNvSpPr>
            <a:spLocks noGrp="1"/>
          </p:cNvSpPr>
          <p:nvPr>
            <p:ph/>
          </p:nvPr>
        </p:nvSpPr>
        <p:spPr>
          <a:xfrm>
            <a:off x="504000" y="1769040"/>
            <a:ext cx="4327200" cy="4383360"/>
          </a:xfrm>
          <a:prstGeom prst="rect">
            <a:avLst/>
          </a:prstGeom>
          <a:noFill/>
          <a:ln w="0">
            <a:noFill/>
          </a:ln>
        </p:spPr>
        <p:txBody>
          <a:bodyPr lIns="0" rIns="0" tIns="0" bIns="0" anchor="t">
            <a:normAutofit/>
          </a:bodyPr>
          <a:p>
            <a:pPr indent="0">
              <a:lnSpc>
                <a:spcPct val="100000"/>
              </a:lnSpc>
              <a:spcBef>
                <a:spcPts val="1417"/>
              </a:spcBef>
              <a:buNone/>
              <a:tabLst>
                <a:tab algn="l" pos="0"/>
              </a:tabLst>
            </a:pPr>
            <a:r>
              <a:rPr b="0" lang="en-US" sz="2100" strike="noStrike" u="sng">
                <a:solidFill>
                  <a:srgbClr val="000000"/>
                </a:solidFill>
                <a:uFillTx/>
                <a:latin typeface="Arial"/>
              </a:rPr>
              <a:t>First Battalion</a:t>
            </a:r>
            <a:endParaRPr b="0" lang="en-US" sz="2100" strike="noStrike" u="none">
              <a:solidFill>
                <a:srgbClr val="000000"/>
              </a:solidFill>
              <a:uFillTx/>
              <a:latin typeface="Arial"/>
            </a:endParaRPr>
          </a:p>
          <a:p>
            <a:pPr indent="0">
              <a:lnSpc>
                <a:spcPct val="100000"/>
              </a:lnSpc>
              <a:spcBef>
                <a:spcPts val="1417"/>
              </a:spcBef>
              <a:buNone/>
              <a:tabLst>
                <a:tab algn="l" pos="0"/>
              </a:tabLst>
            </a:pPr>
            <a:r>
              <a:rPr b="0" lang="en-US" sz="2100" strike="noStrike" u="none">
                <a:solidFill>
                  <a:srgbClr val="000000"/>
                </a:solidFill>
                <a:uFillTx/>
                <a:latin typeface="Arial"/>
              </a:rPr>
              <a:t>Earl Ronstudd, man, paladin-8, L </a:t>
            </a:r>
            <a:endParaRPr b="0" lang="en-US" sz="2100" strike="noStrike" u="none">
              <a:solidFill>
                <a:srgbClr val="000000"/>
              </a:solidFill>
              <a:uFillTx/>
              <a:latin typeface="Arial"/>
            </a:endParaRPr>
          </a:p>
          <a:p>
            <a:pPr indent="0">
              <a:lnSpc>
                <a:spcPct val="100000"/>
              </a:lnSpc>
              <a:spcBef>
                <a:spcPts val="1417"/>
              </a:spcBef>
              <a:buNone/>
              <a:tabLst>
                <a:tab algn="l" pos="0"/>
              </a:tabLst>
            </a:pPr>
            <a:r>
              <a:rPr b="0" lang="en-US" sz="2100" strike="noStrike" u="none">
                <a:solidFill>
                  <a:srgbClr val="000000"/>
                </a:solidFill>
                <a:uFillTx/>
                <a:latin typeface="Arial"/>
              </a:rPr>
              <a:t>S13  Medium Horse B x10                </a:t>
            </a:r>
            <a:endParaRPr b="0" lang="en-US" sz="2100" strike="noStrike" u="none">
              <a:solidFill>
                <a:srgbClr val="000000"/>
              </a:solidFill>
              <a:uFillTx/>
              <a:latin typeface="Arial"/>
            </a:endParaRPr>
          </a:p>
          <a:p>
            <a:pPr indent="0">
              <a:lnSpc>
                <a:spcPct val="100000"/>
              </a:lnSpc>
              <a:spcBef>
                <a:spcPts val="1417"/>
              </a:spcBef>
              <a:buNone/>
              <a:tabLst>
                <a:tab algn="l" pos="0"/>
              </a:tabLst>
            </a:pPr>
            <a:r>
              <a:rPr b="0" lang="en-US" sz="2100" strike="noStrike" u="none">
                <a:solidFill>
                  <a:srgbClr val="000000"/>
                </a:solidFill>
                <a:uFillTx/>
                <a:latin typeface="Arial"/>
              </a:rPr>
              <a:t>S14  Light Foot C x30                       </a:t>
            </a:r>
            <a:endParaRPr b="0" lang="en-US" sz="2100" strike="noStrike" u="none">
              <a:solidFill>
                <a:srgbClr val="000000"/>
              </a:solidFill>
              <a:uFillTx/>
              <a:latin typeface="Arial"/>
            </a:endParaRPr>
          </a:p>
          <a:p>
            <a:pPr indent="0">
              <a:lnSpc>
                <a:spcPct val="100000"/>
              </a:lnSpc>
              <a:spcBef>
                <a:spcPts val="1417"/>
              </a:spcBef>
              <a:buNone/>
              <a:tabLst>
                <a:tab algn="l" pos="0"/>
              </a:tabLst>
            </a:pPr>
            <a:r>
              <a:rPr b="0" lang="en-US" sz="2100" strike="noStrike" u="none">
                <a:solidFill>
                  <a:srgbClr val="000000"/>
                </a:solidFill>
                <a:uFillTx/>
                <a:latin typeface="Arial"/>
              </a:rPr>
              <a:t>S15  Longbow C x30                       </a:t>
            </a:r>
            <a:endParaRPr b="0" lang="en-US" sz="2100" strike="noStrike" u="none">
              <a:solidFill>
                <a:srgbClr val="000000"/>
              </a:solidFill>
              <a:uFillTx/>
              <a:latin typeface="Arial"/>
            </a:endParaRPr>
          </a:p>
          <a:p>
            <a:pPr indent="0">
              <a:lnSpc>
                <a:spcPct val="100000"/>
              </a:lnSpc>
              <a:spcBef>
                <a:spcPts val="1417"/>
              </a:spcBef>
              <a:buNone/>
              <a:tabLst>
                <a:tab algn="l" pos="0"/>
              </a:tabLst>
            </a:pPr>
            <a:r>
              <a:rPr b="0" lang="en-US" sz="2100" strike="noStrike" u="none">
                <a:solidFill>
                  <a:srgbClr val="000000"/>
                </a:solidFill>
                <a:uFillTx/>
                <a:latin typeface="Arial"/>
              </a:rPr>
              <a:t>S16  Armored Foot B x30</a:t>
            </a:r>
            <a:endParaRPr b="0" lang="en-US" sz="2100" strike="noStrike" u="none">
              <a:solidFill>
                <a:srgbClr val="000000"/>
              </a:solidFill>
              <a:uFillTx/>
              <a:latin typeface="Arial"/>
            </a:endParaRPr>
          </a:p>
        </p:txBody>
      </p:sp>
      <p:sp>
        <p:nvSpPr>
          <p:cNvPr id="118" name="PlaceHolder 3"/>
          <p:cNvSpPr>
            <a:spLocks noGrp="1"/>
          </p:cNvSpPr>
          <p:nvPr>
            <p:ph/>
          </p:nvPr>
        </p:nvSpPr>
        <p:spPr>
          <a:xfrm>
            <a:off x="5049000" y="1769040"/>
            <a:ext cx="4327200" cy="4383360"/>
          </a:xfrm>
          <a:prstGeom prst="rect">
            <a:avLst/>
          </a:prstGeom>
          <a:noFill/>
          <a:ln w="0">
            <a:noFill/>
          </a:ln>
        </p:spPr>
        <p:txBody>
          <a:bodyPr lIns="0" rIns="0" tIns="0" bIns="0" anchor="t">
            <a:normAutofit/>
          </a:bodyPr>
          <a:p>
            <a:pPr indent="0">
              <a:lnSpc>
                <a:spcPct val="100000"/>
              </a:lnSpc>
              <a:spcBef>
                <a:spcPts val="1417"/>
              </a:spcBef>
              <a:buNone/>
              <a:tabLst>
                <a:tab algn="l" pos="0"/>
              </a:tabLst>
            </a:pPr>
            <a:r>
              <a:rPr b="0" lang="en-US" sz="2100" strike="noStrike" u="sng">
                <a:solidFill>
                  <a:srgbClr val="000000"/>
                </a:solidFill>
                <a:uFillTx/>
                <a:latin typeface="Arial"/>
              </a:rPr>
              <a:t>Second Battalion</a:t>
            </a:r>
            <a:endParaRPr b="0" lang="en-US" sz="2100" strike="noStrike" u="none">
              <a:solidFill>
                <a:srgbClr val="000000"/>
              </a:solidFill>
              <a:uFillTx/>
              <a:latin typeface="Arial"/>
            </a:endParaRPr>
          </a:p>
          <a:p>
            <a:pPr indent="0">
              <a:lnSpc>
                <a:spcPct val="100000"/>
              </a:lnSpc>
              <a:spcBef>
                <a:spcPts val="1417"/>
              </a:spcBef>
              <a:buNone/>
              <a:tabLst>
                <a:tab algn="l" pos="0"/>
              </a:tabLst>
            </a:pPr>
            <a:r>
              <a:rPr b="0" lang="en-US" sz="2100" strike="noStrike" u="none">
                <a:solidFill>
                  <a:srgbClr val="000000"/>
                </a:solidFill>
                <a:uFillTx/>
                <a:latin typeface="Arial"/>
              </a:rPr>
              <a:t>Pastor Enzo, man, cleric-spiritual-4,  </a:t>
            </a:r>
            <a:endParaRPr b="0" lang="en-US" sz="2100" strike="noStrike" u="none">
              <a:solidFill>
                <a:srgbClr val="000000"/>
              </a:solidFill>
              <a:uFillTx/>
              <a:latin typeface="Arial"/>
            </a:endParaRPr>
          </a:p>
          <a:p>
            <a:pPr indent="0">
              <a:lnSpc>
                <a:spcPct val="100000"/>
              </a:lnSpc>
              <a:spcBef>
                <a:spcPts val="1417"/>
              </a:spcBef>
              <a:buNone/>
              <a:tabLst>
                <a:tab algn="l" pos="0"/>
              </a:tabLst>
            </a:pPr>
            <a:r>
              <a:rPr b="0" lang="en-US" sz="2100" strike="noStrike" u="none">
                <a:solidFill>
                  <a:srgbClr val="000000"/>
                </a:solidFill>
                <a:uFillTx/>
                <a:latin typeface="Arial"/>
              </a:rPr>
              <a:t>S22 Heavy Foot C x30                    </a:t>
            </a:r>
            <a:endParaRPr b="0" lang="en-US" sz="2100" strike="noStrike" u="none">
              <a:solidFill>
                <a:srgbClr val="000000"/>
              </a:solidFill>
              <a:uFillTx/>
              <a:latin typeface="Arial"/>
            </a:endParaRPr>
          </a:p>
          <a:p>
            <a:pPr indent="0">
              <a:lnSpc>
                <a:spcPct val="100000"/>
              </a:lnSpc>
              <a:spcBef>
                <a:spcPts val="1417"/>
              </a:spcBef>
              <a:buNone/>
              <a:tabLst>
                <a:tab algn="l" pos="0"/>
              </a:tabLst>
            </a:pPr>
            <a:r>
              <a:rPr b="0" lang="en-US" sz="2100" strike="noStrike" u="none">
                <a:solidFill>
                  <a:srgbClr val="000000"/>
                </a:solidFill>
                <a:uFillTx/>
                <a:latin typeface="Arial"/>
              </a:rPr>
              <a:t>S24 Light Foot C x30                      </a:t>
            </a:r>
            <a:endParaRPr b="0" lang="en-US" sz="2100" strike="noStrike" u="none">
              <a:solidFill>
                <a:srgbClr val="000000"/>
              </a:solidFill>
              <a:uFillTx/>
              <a:latin typeface="Arial"/>
            </a:endParaRPr>
          </a:p>
          <a:p>
            <a:pPr indent="0">
              <a:lnSpc>
                <a:spcPct val="100000"/>
              </a:lnSpc>
              <a:spcBef>
                <a:spcPts val="1417"/>
              </a:spcBef>
              <a:buNone/>
              <a:tabLst>
                <a:tab algn="l" pos="0"/>
              </a:tabLst>
            </a:pPr>
            <a:r>
              <a:rPr b="0" lang="en-US" sz="2100" strike="noStrike" u="none">
                <a:solidFill>
                  <a:srgbClr val="000000"/>
                </a:solidFill>
                <a:uFillTx/>
                <a:latin typeface="Arial"/>
              </a:rPr>
              <a:t>S25 Longbow C x30   </a:t>
            </a:r>
            <a:r>
              <a:rPr b="0" lang="en-US" sz="1800" strike="noStrike" u="none">
                <a:solidFill>
                  <a:srgbClr val="000000"/>
                </a:solidFill>
                <a:uFillTx/>
                <a:latin typeface="Arial"/>
              </a:rPr>
              <a:t>      </a:t>
            </a:r>
            <a:endParaRPr b="0" lang="en-US" sz="18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530280" y="1828800"/>
            <a:ext cx="9070560" cy="1261080"/>
          </a:xfrm>
          <a:prstGeom prst="rect">
            <a:avLst/>
          </a:prstGeom>
          <a:noFill/>
          <a:ln w="0">
            <a:noFill/>
          </a:ln>
        </p:spPr>
        <p:txBody>
          <a:bodyPr lIns="0" rIns="0" tIns="0" bIns="0" anchor="ctr">
            <a:noAutofit/>
          </a:bodyPr>
          <a:p>
            <a:pPr indent="0">
              <a:lnSpc>
                <a:spcPct val="100000"/>
              </a:lnSpc>
              <a:buNone/>
              <a:tabLst>
                <a:tab algn="l" pos="0"/>
              </a:tabLst>
            </a:pPr>
            <a:r>
              <a:rPr b="0" lang="en-US" sz="4400" strike="noStrike" u="none">
                <a:solidFill>
                  <a:srgbClr val="000000"/>
                </a:solidFill>
                <a:uFillTx/>
                <a:latin typeface="Times New Roman"/>
              </a:rPr>
              <a:t>Earl Ronstudd’s Army</a:t>
            </a:r>
            <a:endParaRPr b="0" lang="en-US" sz="4400" strike="noStrike" u="none">
              <a:solidFill>
                <a:srgbClr val="000000"/>
              </a:solidFill>
              <a:uFillTx/>
              <a:latin typeface="Arial"/>
            </a:endParaRPr>
          </a:p>
        </p:txBody>
      </p:sp>
      <p:pic>
        <p:nvPicPr>
          <p:cNvPr id="120" name="" descr=""/>
          <p:cNvPicPr/>
          <p:nvPr/>
        </p:nvPicPr>
        <p:blipFill>
          <a:blip r:embed="rId1"/>
          <a:stretch/>
        </p:blipFill>
        <p:spPr>
          <a:xfrm rot="5400000">
            <a:off x="3138840" y="818280"/>
            <a:ext cx="3814560" cy="826272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PlaceHolder 1"/>
          <p:cNvSpPr>
            <a:spLocks noGrp="1"/>
          </p:cNvSpPr>
          <p:nvPr>
            <p:ph type="title"/>
          </p:nvPr>
        </p:nvSpPr>
        <p:spPr>
          <a:xfrm>
            <a:off x="530280" y="1828800"/>
            <a:ext cx="9070560" cy="126108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uFillTx/>
                <a:latin typeface="Arial"/>
              </a:rPr>
              <a:t>Turn-1</a:t>
            </a:r>
            <a:endParaRPr b="0" lang="en-US" sz="4400" strike="noStrike" u="none">
              <a:solidFill>
                <a:srgbClr val="000000"/>
              </a:solidFill>
              <a:uFillTx/>
              <a:latin typeface="Arial"/>
            </a:endParaRPr>
          </a:p>
        </p:txBody>
      </p:sp>
      <p:sp>
        <p:nvSpPr>
          <p:cNvPr id="122" name="PlaceHolder 2"/>
          <p:cNvSpPr>
            <a:spLocks noGrp="1"/>
          </p:cNvSpPr>
          <p:nvPr>
            <p:ph/>
          </p:nvPr>
        </p:nvSpPr>
        <p:spPr>
          <a:xfrm>
            <a:off x="457200" y="3090240"/>
            <a:ext cx="9071280" cy="376740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The Earl’s army rushes forward, with his two companies of longbow men taking cover behind some rock formations.</a:t>
            </a:r>
            <a:endParaRPr b="0" lang="en-US" sz="32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An exchange of arrows and bolts between the two sides do casualties among the defenders and the longbow men.</a:t>
            </a:r>
            <a:endParaRPr b="0" lang="en-US" sz="3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PlaceHolder 1"/>
          <p:cNvSpPr>
            <a:spLocks noGrp="1"/>
          </p:cNvSpPr>
          <p:nvPr>
            <p:ph type="title"/>
          </p:nvPr>
        </p:nvSpPr>
        <p:spPr>
          <a:xfrm>
            <a:off x="301680" y="1828800"/>
            <a:ext cx="9070560" cy="126108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uFillTx/>
                <a:latin typeface="Arial"/>
              </a:rPr>
              <a:t>Turn-2</a:t>
            </a:r>
            <a:endParaRPr b="0" lang="en-US" sz="4400" strike="noStrike" u="none">
              <a:solidFill>
                <a:srgbClr val="000000"/>
              </a:solidFill>
              <a:uFillTx/>
              <a:latin typeface="Arial"/>
            </a:endParaRPr>
          </a:p>
        </p:txBody>
      </p:sp>
      <p:sp>
        <p:nvSpPr>
          <p:cNvPr id="124" name="PlaceHolder 2"/>
          <p:cNvSpPr>
            <a:spLocks noGrp="1"/>
          </p:cNvSpPr>
          <p:nvPr>
            <p:ph/>
          </p:nvPr>
        </p:nvSpPr>
        <p:spPr>
          <a:xfrm>
            <a:off x="228600" y="3175920"/>
            <a:ext cx="9071280" cy="438336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The Earl’s medium horse dash across the field of crossbow shot and are devastated, losing 7 of the 10 horsemen, the rest flee the battle.</a:t>
            </a:r>
            <a:endParaRPr b="0" lang="en-US" sz="32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The Sinxth Light Foot companies rush forward with their ladders toward the fortress and take significant casualties but keep going.</a:t>
            </a:r>
            <a:endParaRPr b="0" lang="en-US" sz="3200" strike="noStrike" u="none">
              <a:solidFill>
                <a:srgbClr val="000000"/>
              </a:solidFill>
              <a:uFillTx/>
              <a:latin typeface="Arial"/>
            </a:endParaRPr>
          </a:p>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uFillTx/>
                <a:latin typeface="Arial"/>
              </a:rPr>
              <a:t>The defenders begin to suffer from mass longbow shooting.</a:t>
            </a:r>
            <a:endParaRPr b="0" lang="en-US" sz="32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2.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49</TotalTime>
  <Application>LibreOffice/24.8.3.2$Windows_X86_64 LibreOffice_project/48a6bac9e7e268aeb4c3483fcf825c94556d9f92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2024-12-09T18:15:25Z</dcterms:created>
  <dc:creator/>
  <dc:description>Those creative commons textures have been used:
http://www.flickr.com/photos/kellyloveswhales/3505365913/ by 'Kelly Loves Whales'
http://www.flickr.com/photos/digitalyardsale/4806075532/in/photostream/ by Nick Merritt
License: https://creativecommons.org/licenses/by-sa/3.0/</dc:description>
  <dc:language>en-US</dc:language>
  <cp:lastModifiedBy/>
  <dcterms:modified xsi:type="dcterms:W3CDTF">2024-12-10T10:56:13Z</dcterms:modified>
  <cp:revision>13</cp:revision>
  <dc:subject/>
  <dc:title>Vintage</dc:title>
</cp:coreProperties>
</file>

<file path=docProps/custom.xml><?xml version="1.0" encoding="utf-8"?>
<Properties xmlns="http://schemas.openxmlformats.org/officeDocument/2006/custom-properties" xmlns:vt="http://schemas.openxmlformats.org/officeDocument/2006/docPropsVTypes"/>
</file>