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slideMasters/_rels/slideMaster5.xml.rels" ContentType="application/vnd.openxmlformats-package.relationships+xml"/>
  <Override PartName="/ppt/slideMasters/_rels/slideMaster6.xml.rels" ContentType="application/vnd.openxmlformats-package.relationships+xml"/>
  <Override PartName="/ppt/slideMasters/_rels/slideMaster7.xml.rels" ContentType="application/vnd.openxmlformats-package.relationships+xml"/>
  <Override PartName="/ppt/slideMasters/_rels/slideMaster8.xml.rels" ContentType="application/vnd.openxmlformats-package.relationships+xml"/>
  <Override PartName="/ppt/slideMasters/_rels/slideMaster9.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presProps.xml" ContentType="application/vnd.openxmlformats-officedocument.presentationml.presProps+xml"/>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media/image6.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4" r:id="rId5"/>
    <p:sldMasterId id="2147483656" r:id="rId6"/>
    <p:sldMasterId id="2147483660" r:id="rId7"/>
    <p:sldMasterId id="2147483662" r:id="rId8"/>
    <p:sldMasterId id="2147483664" r:id="rId9"/>
    <p:sldMasterId id="2147483666" r:id="rId10"/>
  </p:sldMasterIdLst>
  <p:sldIdLst>
    <p:sldId id="256" r:id="rId11"/>
    <p:sldId id="257" r:id="rId12"/>
    <p:sldId id="258" r:id="rId13"/>
    <p:sldId id="259" r:id="rId14"/>
    <p:sldId id="260" r:id="rId15"/>
    <p:sldId id="261" r:id="rId16"/>
    <p:sldId id="262" r:id="rId17"/>
    <p:sldId id="263" r:id="rId18"/>
  </p:sldIdLst>
  <p:sldSz cx="10080625" cy="567055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 Target="slides/slide1.xml"/><Relationship Id="rId12" Type="http://schemas.openxmlformats.org/officeDocument/2006/relationships/slide" Target="slides/slide2.xml"/><Relationship Id="rId13" Type="http://schemas.openxmlformats.org/officeDocument/2006/relationships/slide" Target="slides/slide3.xml"/><Relationship Id="rId14" Type="http://schemas.openxmlformats.org/officeDocument/2006/relationships/slide" Target="slides/slide4.xml"/><Relationship Id="rId15" Type="http://schemas.openxmlformats.org/officeDocument/2006/relationships/slide" Target="slides/slide5.xml"/><Relationship Id="rId16" Type="http://schemas.openxmlformats.org/officeDocument/2006/relationships/slide" Target="slides/slide6.xml"/><Relationship Id="rId17" Type="http://schemas.openxmlformats.org/officeDocument/2006/relationships/slide" Target="slides/slide7.xml"/><Relationship Id="rId18" Type="http://schemas.openxmlformats.org/officeDocument/2006/relationships/slide" Target="slides/slide8.xml"/><Relationship Id="rId19"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7.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Midnightblue">
    <p:spTree>
      <p:nvGrpSpPr>
        <p:cNvPr id="1" name=""/>
        <p:cNvGrpSpPr/>
        <p:nvPr/>
      </p:nvGrpSpPr>
      <p:grpSpPr>
        <a:xfrm>
          <a:off x="0" y="0"/>
          <a:ext cx="0" cy="0"/>
          <a:chOff x="0" y="0"/>
          <a:chExt cx="0" cy="0"/>
        </a:xfrm>
      </p:grpSpPr>
      <p:sp>
        <p:nvSpPr>
          <p:cNvPr id="9" name="PlaceHolder 1"/>
          <p:cNvSpPr>
            <a:spLocks noGrp="1"/>
          </p:cNvSpPr>
          <p:nvPr>
            <p:ph type="title"/>
          </p:nvPr>
        </p:nvSpPr>
        <p:spPr>
          <a:xfrm>
            <a:off x="2700000" y="1485000"/>
            <a:ext cx="4678920" cy="161892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10" name="PlaceHolder 2"/>
          <p:cNvSpPr>
            <a:spLocks noGrp="1"/>
          </p:cNvSpPr>
          <p:nvPr>
            <p:ph/>
          </p:nvPr>
        </p:nvSpPr>
        <p:spPr>
          <a:xfrm>
            <a:off x="3420000" y="3240000"/>
            <a:ext cx="3073680" cy="161892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000000"/>
              </a:solidFill>
              <a:uFillTx/>
              <a:latin typeface="Arial"/>
            </a:endParaRPr>
          </a:p>
        </p:txBody>
      </p:sp>
      <p:sp>
        <p:nvSpPr>
          <p:cNvPr id="11" name="PlaceHolder 3"/>
          <p:cNvSpPr>
            <a:spLocks noGrp="1"/>
          </p:cNvSpPr>
          <p:nvPr>
            <p:ph/>
          </p:nvPr>
        </p:nvSpPr>
        <p:spPr>
          <a:xfrm>
            <a:off x="6647760" y="3240000"/>
            <a:ext cx="3073680" cy="161892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000000"/>
              </a:solidFill>
              <a:uFillTx/>
              <a:latin typeface="Arial"/>
            </a:endParaRPr>
          </a:p>
        </p:txBody>
      </p:sp>
      <p:sp>
        <p:nvSpPr>
          <p:cNvPr id="5" name="PlaceHolder 4"/>
          <p:cNvSpPr>
            <a:spLocks noGrp="1"/>
          </p:cNvSpPr>
          <p:nvPr>
            <p:ph type="ftr" idx="1"/>
          </p:nvPr>
        </p:nvSpPr>
        <p:spPr/>
        <p:txBody>
          <a:bodyPr/>
          <a:p>
            <a:r>
              <a:t>Footer</a:t>
            </a:r>
          </a:p>
        </p:txBody>
      </p:sp>
      <p:sp>
        <p:nvSpPr>
          <p:cNvPr id="6" name="PlaceHolder 5"/>
          <p:cNvSpPr>
            <a:spLocks noGrp="1"/>
          </p:cNvSpPr>
          <p:nvPr>
            <p:ph type="sldNum" idx="2"/>
          </p:nvPr>
        </p:nvSpPr>
        <p:spPr/>
        <p:txBody>
          <a:bodyPr/>
          <a:p>
            <a:fld id="{72929812-B53E-4108-844E-F752769B8321}" type="slidenum">
              <a:t>&lt;#&gt;</a:t>
            </a:fld>
          </a:p>
        </p:txBody>
      </p:sp>
      <p:sp>
        <p:nvSpPr>
          <p:cNvPr id="7" name="PlaceHolder 6"/>
          <p:cNvSpPr>
            <a:spLocks noGrp="1"/>
          </p:cNvSpPr>
          <p:nvPr>
            <p:ph type="dt" idx="3"/>
          </p:nvPr>
        </p:nvSpPr>
        <p:spPr/>
        <p:txBody>
          <a:bodyPr/>
          <a:p>
            <a:r>
              <a:rPr lang="en-U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Default 4">
    <p:spTree>
      <p:nvGrpSpPr>
        <p:cNvPr id="1" name=""/>
        <p:cNvGrpSpPr/>
        <p:nvPr/>
      </p:nvGrpSpPr>
      <p:grpSpPr>
        <a:xfrm>
          <a:off x="0" y="0"/>
          <a:ext cx="0" cy="0"/>
          <a:chOff x="0" y="0"/>
          <a:chExt cx="0" cy="0"/>
        </a:xfrm>
      </p:grpSpPr>
      <p:sp>
        <p:nvSpPr>
          <p:cNvPr id="81" name="PlaceHolder 1"/>
          <p:cNvSpPr>
            <a:spLocks noGrp="1"/>
          </p:cNvSpPr>
          <p:nvPr>
            <p:ph type="title"/>
          </p:nvPr>
        </p:nvSpPr>
        <p:spPr>
          <a:xfrm>
            <a:off x="2700000" y="1485000"/>
            <a:ext cx="4678920" cy="161892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82" name="PlaceHolder 2"/>
          <p:cNvSpPr>
            <a:spLocks noGrp="1"/>
          </p:cNvSpPr>
          <p:nvPr>
            <p:ph/>
          </p:nvPr>
        </p:nvSpPr>
        <p:spPr>
          <a:xfrm>
            <a:off x="3420000" y="3240000"/>
            <a:ext cx="3073680" cy="161892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000000"/>
              </a:solidFill>
              <a:uFillTx/>
              <a:latin typeface="Arial"/>
            </a:endParaRPr>
          </a:p>
        </p:txBody>
      </p:sp>
      <p:sp>
        <p:nvSpPr>
          <p:cNvPr id="83" name="PlaceHolder 3"/>
          <p:cNvSpPr>
            <a:spLocks noGrp="1"/>
          </p:cNvSpPr>
          <p:nvPr>
            <p:ph/>
          </p:nvPr>
        </p:nvSpPr>
        <p:spPr>
          <a:xfrm>
            <a:off x="6647760" y="3240000"/>
            <a:ext cx="3073680" cy="161892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000000"/>
              </a:solidFill>
              <a:uFillTx/>
              <a:latin typeface="Arial"/>
            </a:endParaRPr>
          </a:p>
        </p:txBody>
      </p:sp>
      <p:sp>
        <p:nvSpPr>
          <p:cNvPr id="5" name="PlaceHolder 4"/>
          <p:cNvSpPr>
            <a:spLocks noGrp="1"/>
          </p:cNvSpPr>
          <p:nvPr>
            <p:ph type="ftr" idx="22"/>
          </p:nvPr>
        </p:nvSpPr>
        <p:spPr/>
        <p:txBody>
          <a:bodyPr/>
          <a:p>
            <a:r>
              <a:t>Footer</a:t>
            </a:r>
          </a:p>
        </p:txBody>
      </p:sp>
      <p:sp>
        <p:nvSpPr>
          <p:cNvPr id="6" name="PlaceHolder 5"/>
          <p:cNvSpPr>
            <a:spLocks noGrp="1"/>
          </p:cNvSpPr>
          <p:nvPr>
            <p:ph type="sldNum" idx="23"/>
          </p:nvPr>
        </p:nvSpPr>
        <p:spPr/>
        <p:txBody>
          <a:bodyPr/>
          <a:p>
            <a:fld id="{F3951D04-BF1F-4322-9436-B4835F940045}" type="slidenum">
              <a:t>&lt;#&gt;</a:t>
            </a:fld>
          </a:p>
        </p:txBody>
      </p:sp>
      <p:sp>
        <p:nvSpPr>
          <p:cNvPr id="7" name="PlaceHolder 6"/>
          <p:cNvSpPr>
            <a:spLocks noGrp="1"/>
          </p:cNvSpPr>
          <p:nvPr>
            <p:ph type="dt" idx="24"/>
          </p:nvPr>
        </p:nvSpPr>
        <p:spPr/>
        <p:txBody>
          <a:bodyPr/>
          <a:p>
            <a:r>
              <a:rPr lang="en-U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Default 5">
    <p:spTree>
      <p:nvGrpSpPr>
        <p:cNvPr id="1" name=""/>
        <p:cNvGrpSpPr/>
        <p:nvPr/>
      </p:nvGrpSpPr>
      <p:grpSpPr>
        <a:xfrm>
          <a:off x="0" y="0"/>
          <a:ext cx="0" cy="0"/>
          <a:chOff x="0" y="0"/>
          <a:chExt cx="0" cy="0"/>
        </a:xfrm>
      </p:grpSpPr>
      <p:sp>
        <p:nvSpPr>
          <p:cNvPr id="90" name="PlaceHolder 1"/>
          <p:cNvSpPr>
            <a:spLocks noGrp="1"/>
          </p:cNvSpPr>
          <p:nvPr>
            <p:ph type="title"/>
          </p:nvPr>
        </p:nvSpPr>
        <p:spPr>
          <a:xfrm>
            <a:off x="2700000" y="1485000"/>
            <a:ext cx="4678920" cy="161892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91" name="PlaceHolder 2"/>
          <p:cNvSpPr>
            <a:spLocks noGrp="1"/>
          </p:cNvSpPr>
          <p:nvPr>
            <p:ph type="subTitle"/>
          </p:nvPr>
        </p:nvSpPr>
        <p:spPr>
          <a:xfrm>
            <a:off x="3420000" y="3240000"/>
            <a:ext cx="6298920" cy="1618920"/>
          </a:xfrm>
          <a:prstGeom prst="rect">
            <a:avLst/>
          </a:prstGeom>
          <a:noFill/>
          <a:ln w="0">
            <a:noFill/>
          </a:ln>
        </p:spPr>
        <p:txBody>
          <a:bodyPr lIns="0" rIns="0" tIns="0" bIns="0" anchor="ctr">
            <a:noAutofit/>
          </a:bodyPr>
          <a:p>
            <a:pPr indent="0" algn="ctr">
              <a:buNone/>
            </a:pPr>
            <a:endParaRPr b="0" lang="en-US" sz="3200" strike="noStrike" u="none">
              <a:solidFill>
                <a:srgbClr val="000000"/>
              </a:solidFill>
              <a:uFillTx/>
              <a:latin typeface="Arial"/>
            </a:endParaRPr>
          </a:p>
        </p:txBody>
      </p:sp>
      <p:sp>
        <p:nvSpPr>
          <p:cNvPr id="4" name="PlaceHolder 3"/>
          <p:cNvSpPr>
            <a:spLocks noGrp="1"/>
          </p:cNvSpPr>
          <p:nvPr>
            <p:ph type="ftr" idx="25"/>
          </p:nvPr>
        </p:nvSpPr>
        <p:spPr/>
        <p:txBody>
          <a:bodyPr/>
          <a:p>
            <a:r>
              <a:t>Footer</a:t>
            </a:r>
          </a:p>
        </p:txBody>
      </p:sp>
      <p:sp>
        <p:nvSpPr>
          <p:cNvPr id="5" name="PlaceHolder 4"/>
          <p:cNvSpPr>
            <a:spLocks noGrp="1"/>
          </p:cNvSpPr>
          <p:nvPr>
            <p:ph type="sldNum" idx="26"/>
          </p:nvPr>
        </p:nvSpPr>
        <p:spPr/>
        <p:txBody>
          <a:bodyPr/>
          <a:p>
            <a:fld id="{736DF2BD-8476-4535-9114-56A5CE41E807}" type="slidenum">
              <a:t>&lt;#&gt;</a:t>
            </a:fld>
          </a:p>
        </p:txBody>
      </p:sp>
      <p:sp>
        <p:nvSpPr>
          <p:cNvPr id="6" name="PlaceHolder 5"/>
          <p:cNvSpPr>
            <a:spLocks noGrp="1"/>
          </p:cNvSpPr>
          <p:nvPr>
            <p:ph type="dt" idx="27"/>
          </p:nvPr>
        </p:nvSpPr>
        <p:spPr/>
        <p:txBody>
          <a:bodyPr/>
          <a:p>
            <a:r>
              <a:rPr lang="en-U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Default">
    <p:spTree>
      <p:nvGrpSpPr>
        <p:cNvPr id="1" name=""/>
        <p:cNvGrpSpPr/>
        <p:nvPr/>
      </p:nvGrpSpPr>
      <p:grpSpPr>
        <a:xfrm>
          <a:off x="0" y="0"/>
          <a:ext cx="0" cy="0"/>
          <a:chOff x="0" y="0"/>
          <a:chExt cx="0" cy="0"/>
        </a:xfrm>
      </p:grpSpPr>
      <p:sp>
        <p:nvSpPr>
          <p:cNvPr id="20" name="PlaceHolder 1"/>
          <p:cNvSpPr>
            <a:spLocks noGrp="1"/>
          </p:cNvSpPr>
          <p:nvPr>
            <p:ph type="title"/>
          </p:nvPr>
        </p:nvSpPr>
        <p:spPr>
          <a:xfrm>
            <a:off x="2700000" y="1485000"/>
            <a:ext cx="4678920" cy="161892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21" name="PlaceHolder 2"/>
          <p:cNvSpPr>
            <a:spLocks noGrp="1"/>
          </p:cNvSpPr>
          <p:nvPr>
            <p:ph/>
          </p:nvPr>
        </p:nvSpPr>
        <p:spPr>
          <a:xfrm>
            <a:off x="3420000" y="3240000"/>
            <a:ext cx="6298920" cy="161892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000000"/>
              </a:solidFill>
              <a:uFillTx/>
              <a:latin typeface="Arial"/>
            </a:endParaRPr>
          </a:p>
        </p:txBody>
      </p:sp>
      <p:sp>
        <p:nvSpPr>
          <p:cNvPr id="4" name="PlaceHolder 3"/>
          <p:cNvSpPr>
            <a:spLocks noGrp="1"/>
          </p:cNvSpPr>
          <p:nvPr>
            <p:ph type="ftr" idx="4"/>
          </p:nvPr>
        </p:nvSpPr>
        <p:spPr/>
        <p:txBody>
          <a:bodyPr/>
          <a:p>
            <a:r>
              <a:t>Footer</a:t>
            </a:r>
          </a:p>
        </p:txBody>
      </p:sp>
      <p:sp>
        <p:nvSpPr>
          <p:cNvPr id="5" name="PlaceHolder 4"/>
          <p:cNvSpPr>
            <a:spLocks noGrp="1"/>
          </p:cNvSpPr>
          <p:nvPr>
            <p:ph type="sldNum" idx="5"/>
          </p:nvPr>
        </p:nvSpPr>
        <p:spPr/>
        <p:txBody>
          <a:bodyPr/>
          <a:p>
            <a:fld id="{1905D642-D268-4CC2-A9DD-469EBC0A1EEC}" type="slidenum">
              <a:t>&lt;#&gt;</a:t>
            </a:fld>
          </a:p>
        </p:txBody>
      </p:sp>
      <p:sp>
        <p:nvSpPr>
          <p:cNvPr id="6" name="PlaceHolder 5"/>
          <p:cNvSpPr>
            <a:spLocks noGrp="1"/>
          </p:cNvSpPr>
          <p:nvPr>
            <p:ph type="dt" idx="6"/>
          </p:nvPr>
        </p:nvSpPr>
        <p:spPr/>
        <p:txBody>
          <a:bodyPr/>
          <a:p>
            <a:r>
              <a:rPr lang="en-U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Midnightblue1">
    <p:spTree>
      <p:nvGrpSpPr>
        <p:cNvPr id="1" name=""/>
        <p:cNvGrpSpPr/>
        <p:nvPr/>
      </p:nvGrpSpPr>
      <p:grpSpPr>
        <a:xfrm>
          <a:off x="0" y="0"/>
          <a:ext cx="0" cy="0"/>
          <a:chOff x="0" y="0"/>
          <a:chExt cx="0" cy="0"/>
        </a:xfrm>
      </p:grpSpPr>
      <p:sp>
        <p:nvSpPr>
          <p:cNvPr id="29" name="PlaceHolder 1"/>
          <p:cNvSpPr>
            <a:spLocks noGrp="1"/>
          </p:cNvSpPr>
          <p:nvPr>
            <p:ph type="title"/>
          </p:nvPr>
        </p:nvSpPr>
        <p:spPr>
          <a:xfrm>
            <a:off x="2700000" y="1485000"/>
            <a:ext cx="4678920" cy="161892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30" name="PlaceHolder 2"/>
          <p:cNvSpPr>
            <a:spLocks noGrp="1"/>
          </p:cNvSpPr>
          <p:nvPr>
            <p:ph type="subTitle"/>
          </p:nvPr>
        </p:nvSpPr>
        <p:spPr>
          <a:xfrm>
            <a:off x="3420000" y="3240000"/>
            <a:ext cx="6298920" cy="1618920"/>
          </a:xfrm>
          <a:prstGeom prst="rect">
            <a:avLst/>
          </a:prstGeom>
          <a:noFill/>
          <a:ln w="0">
            <a:noFill/>
          </a:ln>
        </p:spPr>
        <p:txBody>
          <a:bodyPr lIns="0" rIns="0" tIns="0" bIns="0" anchor="ctr">
            <a:noAutofit/>
          </a:bodyPr>
          <a:p>
            <a:pPr indent="0" algn="ctr">
              <a:buNone/>
            </a:pPr>
            <a:endParaRPr b="0" lang="en-US" sz="3200" strike="noStrike" u="none">
              <a:solidFill>
                <a:srgbClr val="000000"/>
              </a:solidFill>
              <a:uFillTx/>
              <a:latin typeface="Arial"/>
            </a:endParaRPr>
          </a:p>
        </p:txBody>
      </p:sp>
      <p:sp>
        <p:nvSpPr>
          <p:cNvPr id="4" name="PlaceHolder 3"/>
          <p:cNvSpPr>
            <a:spLocks noGrp="1"/>
          </p:cNvSpPr>
          <p:nvPr>
            <p:ph type="ftr" idx="7"/>
          </p:nvPr>
        </p:nvSpPr>
        <p:spPr/>
        <p:txBody>
          <a:bodyPr/>
          <a:p>
            <a:r>
              <a:t>Footer</a:t>
            </a:r>
          </a:p>
        </p:txBody>
      </p:sp>
      <p:sp>
        <p:nvSpPr>
          <p:cNvPr id="5" name="PlaceHolder 4"/>
          <p:cNvSpPr>
            <a:spLocks noGrp="1"/>
          </p:cNvSpPr>
          <p:nvPr>
            <p:ph type="sldNum" idx="8"/>
          </p:nvPr>
        </p:nvSpPr>
        <p:spPr/>
        <p:txBody>
          <a:bodyPr/>
          <a:p>
            <a:fld id="{0F924247-58A2-44C4-B877-ED0BD9B5BBEC}" type="slidenum">
              <a:t>&lt;#&gt;</a:t>
            </a:fld>
          </a:p>
        </p:txBody>
      </p:sp>
      <p:sp>
        <p:nvSpPr>
          <p:cNvPr id="6" name="PlaceHolder 5"/>
          <p:cNvSpPr>
            <a:spLocks noGrp="1"/>
          </p:cNvSpPr>
          <p:nvPr>
            <p:ph type="dt" idx="9"/>
          </p:nvPr>
        </p:nvSpPr>
        <p:spPr/>
        <p:txBody>
          <a:bodyPr/>
          <a:p>
            <a:r>
              <a:rPr lang="en-U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Default 1">
    <p:spTree>
      <p:nvGrpSpPr>
        <p:cNvPr id="1" name=""/>
        <p:cNvGrpSpPr/>
        <p:nvPr/>
      </p:nvGrpSpPr>
      <p:grpSpPr>
        <a:xfrm>
          <a:off x="0" y="0"/>
          <a:ext cx="0" cy="0"/>
          <a:chOff x="0" y="0"/>
          <a:chExt cx="0" cy="0"/>
        </a:xfrm>
      </p:grpSpPr>
      <p:sp>
        <p:nvSpPr>
          <p:cNvPr id="38" name="PlaceHolder 1"/>
          <p:cNvSpPr>
            <a:spLocks noGrp="1"/>
          </p:cNvSpPr>
          <p:nvPr>
            <p:ph type="title"/>
          </p:nvPr>
        </p:nvSpPr>
        <p:spPr>
          <a:xfrm>
            <a:off x="2700000" y="1485000"/>
            <a:ext cx="4678920" cy="161892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39" name="PlaceHolder 2"/>
          <p:cNvSpPr>
            <a:spLocks noGrp="1"/>
          </p:cNvSpPr>
          <p:nvPr>
            <p:ph/>
          </p:nvPr>
        </p:nvSpPr>
        <p:spPr>
          <a:xfrm>
            <a:off x="3420000" y="3240000"/>
            <a:ext cx="6298920" cy="161892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000000"/>
              </a:solidFill>
              <a:uFillTx/>
              <a:latin typeface="Arial"/>
            </a:endParaRPr>
          </a:p>
        </p:txBody>
      </p:sp>
      <p:sp>
        <p:nvSpPr>
          <p:cNvPr id="4" name="PlaceHolder 3"/>
          <p:cNvSpPr>
            <a:spLocks noGrp="1"/>
          </p:cNvSpPr>
          <p:nvPr>
            <p:ph type="ftr" idx="10"/>
          </p:nvPr>
        </p:nvSpPr>
        <p:spPr/>
        <p:txBody>
          <a:bodyPr/>
          <a:p>
            <a:r>
              <a:t>Footer</a:t>
            </a:r>
          </a:p>
        </p:txBody>
      </p:sp>
      <p:sp>
        <p:nvSpPr>
          <p:cNvPr id="5" name="PlaceHolder 4"/>
          <p:cNvSpPr>
            <a:spLocks noGrp="1"/>
          </p:cNvSpPr>
          <p:nvPr>
            <p:ph type="sldNum" idx="11"/>
          </p:nvPr>
        </p:nvSpPr>
        <p:spPr/>
        <p:txBody>
          <a:bodyPr/>
          <a:p>
            <a:fld id="{94C3A07E-941E-4931-BBF0-B4C45C127706}" type="slidenum">
              <a:t>&lt;#&gt;</a:t>
            </a:fld>
          </a:p>
        </p:txBody>
      </p:sp>
      <p:sp>
        <p:nvSpPr>
          <p:cNvPr id="6" name="PlaceHolder 5"/>
          <p:cNvSpPr>
            <a:spLocks noGrp="1"/>
          </p:cNvSpPr>
          <p:nvPr>
            <p:ph type="dt" idx="12"/>
          </p:nvPr>
        </p:nvSpPr>
        <p:spPr/>
        <p:txBody>
          <a:bodyPr/>
          <a:p>
            <a:r>
              <a:rPr lang="en-U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Midnightblue2">
    <p:spTree>
      <p:nvGrpSpPr>
        <p:cNvPr id="1" name=""/>
        <p:cNvGrpSpPr/>
        <p:nvPr/>
      </p:nvGrpSpPr>
      <p:grpSpPr>
        <a:xfrm>
          <a:off x="0" y="0"/>
          <a:ext cx="0" cy="0"/>
          <a:chOff x="0" y="0"/>
          <a:chExt cx="0" cy="0"/>
        </a:xfrm>
      </p:grpSpPr>
      <p:sp>
        <p:nvSpPr>
          <p:cNvPr id="47" name="PlaceHolder 1"/>
          <p:cNvSpPr>
            <a:spLocks noGrp="1"/>
          </p:cNvSpPr>
          <p:nvPr>
            <p:ph type="title"/>
          </p:nvPr>
        </p:nvSpPr>
        <p:spPr>
          <a:xfrm>
            <a:off x="2700000" y="1485000"/>
            <a:ext cx="4678920" cy="161892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48" name="PlaceHolder 2"/>
          <p:cNvSpPr>
            <a:spLocks noGrp="1"/>
          </p:cNvSpPr>
          <p:nvPr>
            <p:ph/>
          </p:nvPr>
        </p:nvSpPr>
        <p:spPr>
          <a:xfrm>
            <a:off x="3420000" y="3240000"/>
            <a:ext cx="6298920" cy="161892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000000"/>
              </a:solidFill>
              <a:uFillTx/>
              <a:latin typeface="Arial"/>
            </a:endParaRPr>
          </a:p>
        </p:txBody>
      </p:sp>
      <p:sp>
        <p:nvSpPr>
          <p:cNvPr id="4" name="PlaceHolder 3"/>
          <p:cNvSpPr>
            <a:spLocks noGrp="1"/>
          </p:cNvSpPr>
          <p:nvPr>
            <p:ph type="ftr" idx="13"/>
          </p:nvPr>
        </p:nvSpPr>
        <p:spPr/>
        <p:txBody>
          <a:bodyPr/>
          <a:p>
            <a:r>
              <a:t>Footer</a:t>
            </a:r>
          </a:p>
        </p:txBody>
      </p:sp>
      <p:sp>
        <p:nvSpPr>
          <p:cNvPr id="5" name="PlaceHolder 4"/>
          <p:cNvSpPr>
            <a:spLocks noGrp="1"/>
          </p:cNvSpPr>
          <p:nvPr>
            <p:ph type="sldNum" idx="14"/>
          </p:nvPr>
        </p:nvSpPr>
        <p:spPr/>
        <p:txBody>
          <a:bodyPr/>
          <a:p>
            <a:fld id="{ED3233CB-6F18-423B-B7D3-EFE8B6499747}" type="slidenum">
              <a:t>&lt;#&gt;</a:t>
            </a:fld>
          </a:p>
        </p:txBody>
      </p:sp>
      <p:sp>
        <p:nvSpPr>
          <p:cNvPr id="6" name="PlaceHolder 5"/>
          <p:cNvSpPr>
            <a:spLocks noGrp="1"/>
          </p:cNvSpPr>
          <p:nvPr>
            <p:ph type="dt" idx="15"/>
          </p:nvPr>
        </p:nvSpPr>
        <p:spPr/>
        <p:txBody>
          <a:bodyPr/>
          <a:p>
            <a:r>
              <a:rPr lang="en-U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Midnightblue2">
    <p:spTree>
      <p:nvGrpSpPr>
        <p:cNvPr id="1" name=""/>
        <p:cNvGrpSpPr/>
        <p:nvPr/>
      </p:nvGrpSpPr>
      <p:grpSpPr>
        <a:xfrm>
          <a:off x="0" y="0"/>
          <a:ext cx="0" cy="0"/>
          <a:chOff x="0" y="0"/>
          <a:chExt cx="0" cy="0"/>
        </a:xfrm>
      </p:grpSpPr>
      <p:sp>
        <p:nvSpPr>
          <p:cNvPr id="49" name="PlaceHolder 1"/>
          <p:cNvSpPr>
            <a:spLocks noGrp="1"/>
          </p:cNvSpPr>
          <p:nvPr>
            <p:ph type="title"/>
          </p:nvPr>
        </p:nvSpPr>
        <p:spPr>
          <a:xfrm>
            <a:off x="2700000" y="1485000"/>
            <a:ext cx="4678920" cy="161892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50" name="PlaceHolder 2"/>
          <p:cNvSpPr>
            <a:spLocks noGrp="1"/>
          </p:cNvSpPr>
          <p:nvPr>
            <p:ph/>
          </p:nvPr>
        </p:nvSpPr>
        <p:spPr>
          <a:xfrm>
            <a:off x="3420000" y="3240000"/>
            <a:ext cx="3073680" cy="161892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000000"/>
              </a:solidFill>
              <a:uFillTx/>
              <a:latin typeface="Arial"/>
            </a:endParaRPr>
          </a:p>
        </p:txBody>
      </p:sp>
      <p:sp>
        <p:nvSpPr>
          <p:cNvPr id="51" name="PlaceHolder 3"/>
          <p:cNvSpPr>
            <a:spLocks noGrp="1"/>
          </p:cNvSpPr>
          <p:nvPr>
            <p:ph/>
          </p:nvPr>
        </p:nvSpPr>
        <p:spPr>
          <a:xfrm>
            <a:off x="6647760" y="3240000"/>
            <a:ext cx="3073680" cy="161892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000000"/>
              </a:solidFill>
              <a:uFillTx/>
              <a:latin typeface="Arial"/>
            </a:endParaRPr>
          </a:p>
        </p:txBody>
      </p:sp>
      <p:sp>
        <p:nvSpPr>
          <p:cNvPr id="5" name="PlaceHolder 4"/>
          <p:cNvSpPr>
            <a:spLocks noGrp="1"/>
          </p:cNvSpPr>
          <p:nvPr>
            <p:ph type="ftr" idx="13"/>
          </p:nvPr>
        </p:nvSpPr>
        <p:spPr/>
        <p:txBody>
          <a:bodyPr/>
          <a:p>
            <a:r>
              <a:t>Footer</a:t>
            </a:r>
          </a:p>
        </p:txBody>
      </p:sp>
      <p:sp>
        <p:nvSpPr>
          <p:cNvPr id="6" name="PlaceHolder 5"/>
          <p:cNvSpPr>
            <a:spLocks noGrp="1"/>
          </p:cNvSpPr>
          <p:nvPr>
            <p:ph type="sldNum" idx="14"/>
          </p:nvPr>
        </p:nvSpPr>
        <p:spPr/>
        <p:txBody>
          <a:bodyPr/>
          <a:p>
            <a:fld id="{692DCC7E-4C5E-4673-BCDF-39E29AFFE585}" type="slidenum">
              <a:t>&lt;#&gt;</a:t>
            </a:fld>
          </a:p>
        </p:txBody>
      </p:sp>
      <p:sp>
        <p:nvSpPr>
          <p:cNvPr id="7" name="PlaceHolder 6"/>
          <p:cNvSpPr>
            <a:spLocks noGrp="1"/>
          </p:cNvSpPr>
          <p:nvPr>
            <p:ph type="dt" idx="15"/>
          </p:nvPr>
        </p:nvSpPr>
        <p:spPr/>
        <p:txBody>
          <a:bodyPr/>
          <a:p>
            <a:r>
              <a:rPr lang="en-U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Midnightblue2">
    <p:spTree>
      <p:nvGrpSpPr>
        <p:cNvPr id="1" name=""/>
        <p:cNvGrpSpPr/>
        <p:nvPr/>
      </p:nvGrpSpPr>
      <p:grpSpPr>
        <a:xfrm>
          <a:off x="0" y="0"/>
          <a:ext cx="0" cy="0"/>
          <a:chOff x="0" y="0"/>
          <a:chExt cx="0" cy="0"/>
        </a:xfrm>
      </p:grpSpPr>
      <p:sp>
        <p:nvSpPr>
          <p:cNvPr id="52" name="PlaceHolder 1"/>
          <p:cNvSpPr>
            <a:spLocks noGrp="1"/>
          </p:cNvSpPr>
          <p:nvPr>
            <p:ph type="title"/>
          </p:nvPr>
        </p:nvSpPr>
        <p:spPr>
          <a:xfrm>
            <a:off x="2700000" y="1485000"/>
            <a:ext cx="4678920" cy="161892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53" name="PlaceHolder 2"/>
          <p:cNvSpPr>
            <a:spLocks noGrp="1"/>
          </p:cNvSpPr>
          <p:nvPr>
            <p:ph type="subTitle"/>
          </p:nvPr>
        </p:nvSpPr>
        <p:spPr>
          <a:xfrm>
            <a:off x="3420000" y="3240000"/>
            <a:ext cx="6298920" cy="1618920"/>
          </a:xfrm>
          <a:prstGeom prst="rect">
            <a:avLst/>
          </a:prstGeom>
          <a:noFill/>
          <a:ln w="0">
            <a:noFill/>
          </a:ln>
        </p:spPr>
        <p:txBody>
          <a:bodyPr lIns="0" rIns="0" tIns="0" bIns="0" anchor="ctr">
            <a:noAutofit/>
          </a:bodyPr>
          <a:p>
            <a:pPr indent="0" algn="ctr">
              <a:buNone/>
            </a:pPr>
            <a:endParaRPr b="0" lang="en-US" sz="3200" strike="noStrike" u="none">
              <a:solidFill>
                <a:srgbClr val="000000"/>
              </a:solidFill>
              <a:uFillTx/>
              <a:latin typeface="Arial"/>
            </a:endParaRPr>
          </a:p>
        </p:txBody>
      </p:sp>
      <p:sp>
        <p:nvSpPr>
          <p:cNvPr id="4" name="PlaceHolder 3"/>
          <p:cNvSpPr>
            <a:spLocks noGrp="1"/>
          </p:cNvSpPr>
          <p:nvPr>
            <p:ph type="ftr" idx="13"/>
          </p:nvPr>
        </p:nvSpPr>
        <p:spPr/>
        <p:txBody>
          <a:bodyPr/>
          <a:p>
            <a:r>
              <a:t>Footer</a:t>
            </a:r>
          </a:p>
        </p:txBody>
      </p:sp>
      <p:sp>
        <p:nvSpPr>
          <p:cNvPr id="5" name="PlaceHolder 4"/>
          <p:cNvSpPr>
            <a:spLocks noGrp="1"/>
          </p:cNvSpPr>
          <p:nvPr>
            <p:ph type="sldNum" idx="14"/>
          </p:nvPr>
        </p:nvSpPr>
        <p:spPr/>
        <p:txBody>
          <a:bodyPr/>
          <a:p>
            <a:fld id="{54C94F04-8B93-4F1C-88F3-15FD08882508}" type="slidenum">
              <a:t>&lt;#&gt;</a:t>
            </a:fld>
          </a:p>
        </p:txBody>
      </p:sp>
      <p:sp>
        <p:nvSpPr>
          <p:cNvPr id="6" name="PlaceHolder 5"/>
          <p:cNvSpPr>
            <a:spLocks noGrp="1"/>
          </p:cNvSpPr>
          <p:nvPr>
            <p:ph type="dt" idx="15"/>
          </p:nvPr>
        </p:nvSpPr>
        <p:spPr/>
        <p:txBody>
          <a:bodyPr/>
          <a:p>
            <a:r>
              <a:rPr lang="en-U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Default 2">
    <p:spTree>
      <p:nvGrpSpPr>
        <p:cNvPr id="1" name=""/>
        <p:cNvGrpSpPr/>
        <p:nvPr/>
      </p:nvGrpSpPr>
      <p:grpSpPr>
        <a:xfrm>
          <a:off x="0" y="0"/>
          <a:ext cx="0" cy="0"/>
          <a:chOff x="0" y="0"/>
          <a:chExt cx="0" cy="0"/>
        </a:xfrm>
      </p:grpSpPr>
      <p:sp>
        <p:nvSpPr>
          <p:cNvPr id="62" name="PlaceHolder 1"/>
          <p:cNvSpPr>
            <a:spLocks noGrp="1"/>
          </p:cNvSpPr>
          <p:nvPr>
            <p:ph type="title"/>
          </p:nvPr>
        </p:nvSpPr>
        <p:spPr>
          <a:xfrm>
            <a:off x="2700000" y="1485000"/>
            <a:ext cx="4678920" cy="161892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63" name="PlaceHolder 2"/>
          <p:cNvSpPr>
            <a:spLocks noGrp="1"/>
          </p:cNvSpPr>
          <p:nvPr>
            <p:ph/>
          </p:nvPr>
        </p:nvSpPr>
        <p:spPr>
          <a:xfrm>
            <a:off x="3420000" y="3240000"/>
            <a:ext cx="3073680" cy="161892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000000"/>
              </a:solidFill>
              <a:uFillTx/>
              <a:latin typeface="Arial"/>
            </a:endParaRPr>
          </a:p>
        </p:txBody>
      </p:sp>
      <p:sp>
        <p:nvSpPr>
          <p:cNvPr id="64" name="PlaceHolder 3"/>
          <p:cNvSpPr>
            <a:spLocks noGrp="1"/>
          </p:cNvSpPr>
          <p:nvPr>
            <p:ph/>
          </p:nvPr>
        </p:nvSpPr>
        <p:spPr>
          <a:xfrm>
            <a:off x="6647760" y="3240000"/>
            <a:ext cx="3073680" cy="161892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000000"/>
              </a:solidFill>
              <a:uFillTx/>
              <a:latin typeface="Arial"/>
            </a:endParaRPr>
          </a:p>
        </p:txBody>
      </p:sp>
      <p:sp>
        <p:nvSpPr>
          <p:cNvPr id="5" name="PlaceHolder 4"/>
          <p:cNvSpPr>
            <a:spLocks noGrp="1"/>
          </p:cNvSpPr>
          <p:nvPr>
            <p:ph type="ftr" idx="16"/>
          </p:nvPr>
        </p:nvSpPr>
        <p:spPr/>
        <p:txBody>
          <a:bodyPr/>
          <a:p>
            <a:r>
              <a:t>Footer</a:t>
            </a:r>
          </a:p>
        </p:txBody>
      </p:sp>
      <p:sp>
        <p:nvSpPr>
          <p:cNvPr id="6" name="PlaceHolder 5"/>
          <p:cNvSpPr>
            <a:spLocks noGrp="1"/>
          </p:cNvSpPr>
          <p:nvPr>
            <p:ph type="sldNum" idx="17"/>
          </p:nvPr>
        </p:nvSpPr>
        <p:spPr/>
        <p:txBody>
          <a:bodyPr/>
          <a:p>
            <a:fld id="{F2D08E2F-4563-43A3-872B-E67403DE3FA5}" type="slidenum">
              <a:t>&lt;#&gt;</a:t>
            </a:fld>
          </a:p>
        </p:txBody>
      </p:sp>
      <p:sp>
        <p:nvSpPr>
          <p:cNvPr id="7" name="PlaceHolder 6"/>
          <p:cNvSpPr>
            <a:spLocks noGrp="1"/>
          </p:cNvSpPr>
          <p:nvPr>
            <p:ph type="dt" idx="18"/>
          </p:nvPr>
        </p:nvSpPr>
        <p:spPr/>
        <p:txBody>
          <a:bodyPr/>
          <a:p>
            <a:r>
              <a:rPr lang="en-U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Default 3">
    <p:spTree>
      <p:nvGrpSpPr>
        <p:cNvPr id="1" name=""/>
        <p:cNvGrpSpPr/>
        <p:nvPr/>
      </p:nvGrpSpPr>
      <p:grpSpPr>
        <a:xfrm>
          <a:off x="0" y="0"/>
          <a:ext cx="0" cy="0"/>
          <a:chOff x="0" y="0"/>
          <a:chExt cx="0" cy="0"/>
        </a:xfrm>
      </p:grpSpPr>
      <p:sp>
        <p:nvSpPr>
          <p:cNvPr id="71" name="PlaceHolder 1"/>
          <p:cNvSpPr>
            <a:spLocks noGrp="1"/>
          </p:cNvSpPr>
          <p:nvPr>
            <p:ph type="title"/>
          </p:nvPr>
        </p:nvSpPr>
        <p:spPr>
          <a:xfrm>
            <a:off x="2700000" y="1485000"/>
            <a:ext cx="4678920" cy="161892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72" name="PlaceHolder 2"/>
          <p:cNvSpPr>
            <a:spLocks noGrp="1"/>
          </p:cNvSpPr>
          <p:nvPr>
            <p:ph type="subTitle"/>
          </p:nvPr>
        </p:nvSpPr>
        <p:spPr>
          <a:xfrm>
            <a:off x="3420000" y="3240000"/>
            <a:ext cx="6298920" cy="1618920"/>
          </a:xfrm>
          <a:prstGeom prst="rect">
            <a:avLst/>
          </a:prstGeom>
          <a:noFill/>
          <a:ln w="0">
            <a:noFill/>
          </a:ln>
        </p:spPr>
        <p:txBody>
          <a:bodyPr lIns="0" rIns="0" tIns="0" bIns="0" anchor="ctr">
            <a:noAutofit/>
          </a:bodyPr>
          <a:p>
            <a:pPr indent="0" algn="ctr">
              <a:buNone/>
            </a:pPr>
            <a:endParaRPr b="0" lang="en-US" sz="3200" strike="noStrike" u="none">
              <a:solidFill>
                <a:srgbClr val="000000"/>
              </a:solidFill>
              <a:uFillTx/>
              <a:latin typeface="Arial"/>
            </a:endParaRPr>
          </a:p>
        </p:txBody>
      </p:sp>
      <p:sp>
        <p:nvSpPr>
          <p:cNvPr id="4" name="PlaceHolder 3"/>
          <p:cNvSpPr>
            <a:spLocks noGrp="1"/>
          </p:cNvSpPr>
          <p:nvPr>
            <p:ph type="ftr" idx="19"/>
          </p:nvPr>
        </p:nvSpPr>
        <p:spPr/>
        <p:txBody>
          <a:bodyPr/>
          <a:p>
            <a:r>
              <a:t>Footer</a:t>
            </a:r>
          </a:p>
        </p:txBody>
      </p:sp>
      <p:sp>
        <p:nvSpPr>
          <p:cNvPr id="5" name="PlaceHolder 4"/>
          <p:cNvSpPr>
            <a:spLocks noGrp="1"/>
          </p:cNvSpPr>
          <p:nvPr>
            <p:ph type="sldNum" idx="20"/>
          </p:nvPr>
        </p:nvSpPr>
        <p:spPr/>
        <p:txBody>
          <a:bodyPr/>
          <a:p>
            <a:fld id="{92EAB4FA-0A60-4819-A09B-0537FE1E9DB9}" type="slidenum">
              <a:t>&lt;#&gt;</a:t>
            </a:fld>
          </a:p>
        </p:txBody>
      </p:sp>
      <p:sp>
        <p:nvSpPr>
          <p:cNvPr id="6" name="PlaceHolder 5"/>
          <p:cNvSpPr>
            <a:spLocks noGrp="1"/>
          </p:cNvSpPr>
          <p:nvPr>
            <p:ph type="dt" idx="21"/>
          </p:nvPr>
        </p:nvSpPr>
        <p:spPr/>
        <p:txBody>
          <a:bodyPr/>
          <a:p>
            <a:r>
              <a:rPr lang="en-U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2.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3.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4.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5.xml"/><Relationship Id="rId3" Type="http://schemas.openxmlformats.org/officeDocument/2006/relationships/slideLayout" Target="../slideLayouts/slideLayout6.xml"/><Relationship Id="rId4" Type="http://schemas.openxmlformats.org/officeDocument/2006/relationships/slideLayout" Target="../slideLayouts/slideLayout7.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8.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9.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10.xml"/>
</Relationships>
</file>

<file path=ppt/slideMasters/_rels/slideMaster9.xml.rels><?xml version="1.0" encoding="UTF-8"?>
<Relationships xmlns="http://schemas.openxmlformats.org/package/2006/relationships"><Relationship Id="rId1" Type="http://schemas.openxmlformats.org/officeDocument/2006/relationships/theme" Target="../theme/theme9.xml"/><Relationship Id="rId2" Type="http://schemas.openxmlformats.org/officeDocument/2006/relationships/slideLayout" Target="../slideLayouts/slideLayout1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
          <p:cNvSpPr/>
          <p:nvPr/>
        </p:nvSpPr>
        <p:spPr>
          <a:xfrm>
            <a:off x="0" y="5400000"/>
            <a:ext cx="10078920" cy="268920"/>
          </a:xfrm>
          <a:prstGeom prst="rect">
            <a:avLst/>
          </a:prstGeom>
          <a:solidFill>
            <a:srgbClr val="2c3e50"/>
          </a:solidFill>
          <a:ln w="10800">
            <a:solidFill>
              <a:srgbClr val="1abc9c"/>
            </a:solidFill>
            <a:round/>
          </a:ln>
        </p:spPr>
        <p:style>
          <a:lnRef idx="0"/>
          <a:fillRef idx="0"/>
          <a:effectRef idx="0"/>
          <a:fontRef idx="minor"/>
        </p:style>
        <p:txBody>
          <a:bodyPr wrap="none" lIns="90000" rIns="90000" tIns="45000" bIns="45000" anchor="ctr">
            <a:noAutofit/>
          </a:bodyPr>
          <a:p>
            <a:pPr algn="ctr">
              <a:lnSpc>
                <a:spcPct val="100000"/>
              </a:lnSpc>
            </a:pPr>
            <a:endParaRPr b="0" lang="en-US" sz="1800" strike="noStrike" u="none">
              <a:solidFill>
                <a:srgbClr val="2c3e50"/>
              </a:solidFill>
              <a:uFillTx/>
              <a:latin typeface="Source Sans Pro"/>
              <a:ea typeface="DejaVu Sans"/>
            </a:endParaRPr>
          </a:p>
        </p:txBody>
      </p:sp>
      <p:sp>
        <p:nvSpPr>
          <p:cNvPr id="1" name=""/>
          <p:cNvSpPr/>
          <p:nvPr/>
        </p:nvSpPr>
        <p:spPr>
          <a:xfrm>
            <a:off x="0" y="0"/>
            <a:ext cx="10078920" cy="1213920"/>
          </a:xfrm>
          <a:prstGeom prst="rect">
            <a:avLst/>
          </a:prstGeom>
          <a:solidFill>
            <a:srgbClr val="2c3e50"/>
          </a:solidFill>
          <a:ln w="10800">
            <a:solidFill>
              <a:srgbClr val="1abc9c"/>
            </a:solidFill>
            <a:round/>
          </a:ln>
        </p:spPr>
        <p:style>
          <a:lnRef idx="0"/>
          <a:fillRef idx="0"/>
          <a:effectRef idx="0"/>
          <a:fontRef idx="minor"/>
        </p:style>
        <p:txBody>
          <a:bodyPr wrap="none" lIns="90000" rIns="90000" tIns="45000" bIns="45000" anchor="ctr">
            <a:noAutofit/>
          </a:bodyPr>
          <a:p>
            <a:pPr algn="ctr">
              <a:lnSpc>
                <a:spcPct val="100000"/>
              </a:lnSpc>
            </a:pPr>
            <a:endParaRPr b="0" lang="en-US" sz="1800" strike="noStrike" u="none">
              <a:solidFill>
                <a:srgbClr val="2c3e50"/>
              </a:solidFill>
              <a:uFillTx/>
              <a:latin typeface="Source Sans Pro"/>
              <a:ea typeface="DejaVu Sans"/>
            </a:endParaRPr>
          </a:p>
        </p:txBody>
      </p:sp>
      <p:sp>
        <p:nvSpPr>
          <p:cNvPr id="2" name=""/>
          <p:cNvSpPr/>
          <p:nvPr/>
        </p:nvSpPr>
        <p:spPr>
          <a:xfrm>
            <a:off x="9315000" y="5175000"/>
            <a:ext cx="448920" cy="448920"/>
          </a:xfrm>
          <a:prstGeom prst="ellipse">
            <a:avLst/>
          </a:prstGeom>
          <a:solidFill>
            <a:srgbClr val="1abc9c"/>
          </a:solidFill>
          <a:ln w="10800">
            <a:solidFill>
              <a:srgbClr val="1abc9c"/>
            </a:solidFill>
            <a:round/>
          </a:ln>
        </p:spPr>
        <p:style>
          <a:lnRef idx="0"/>
          <a:fillRef idx="0"/>
          <a:effectRef idx="0"/>
          <a:fontRef idx="minor"/>
        </p:style>
        <p:txBody>
          <a:bodyPr wrap="none" lIns="90000" rIns="90000" tIns="45000" bIns="45000" anchor="ctr">
            <a:noAutofit/>
          </a:bodyPr>
          <a:p>
            <a:pPr algn="ctr">
              <a:lnSpc>
                <a:spcPct val="100000"/>
              </a:lnSpc>
            </a:pPr>
            <a:endParaRPr b="0" lang="en-US" sz="1800" strike="noStrike" u="none">
              <a:solidFill>
                <a:srgbClr val="2c3e50"/>
              </a:solidFill>
              <a:uFillTx/>
              <a:latin typeface="Source Sans Pro"/>
              <a:ea typeface="DejaVu Sans"/>
            </a:endParaRPr>
          </a:p>
        </p:txBody>
      </p:sp>
      <p:sp>
        <p:nvSpPr>
          <p:cNvPr id="3" name="PlaceHolder 1"/>
          <p:cNvSpPr>
            <a:spLocks noGrp="1"/>
          </p:cNvSpPr>
          <p:nvPr>
            <p:ph type="title"/>
          </p:nvPr>
        </p:nvSpPr>
        <p:spPr>
          <a:xfrm>
            <a:off x="2700000" y="1485000"/>
            <a:ext cx="4678920" cy="1618920"/>
          </a:xfrm>
          <a:prstGeom prst="rect">
            <a:avLst/>
          </a:prstGeom>
          <a:noFill/>
          <a:ln w="0">
            <a:noFill/>
          </a:ln>
        </p:spPr>
        <p:txBody>
          <a:bodyPr lIns="0" rIns="0" tIns="0" bIns="0" anchor="ctr">
            <a:noAutofit/>
          </a:bodyPr>
          <a:p>
            <a:pPr indent="0">
              <a:buNone/>
            </a:pPr>
            <a:r>
              <a:rPr b="0" lang="en-US" sz="1800" strike="noStrike" u="none">
                <a:solidFill>
                  <a:srgbClr val="000000"/>
                </a:solidFill>
                <a:uFillTx/>
                <a:latin typeface="Arial"/>
              </a:rPr>
              <a:t>Click to edit the title text format</a:t>
            </a:r>
            <a:endParaRPr b="0" lang="en-US" sz="1800" strike="noStrike" u="none">
              <a:solidFill>
                <a:srgbClr val="000000"/>
              </a:solidFill>
              <a:uFillTx/>
              <a:latin typeface="Arial"/>
            </a:endParaRPr>
          </a:p>
        </p:txBody>
      </p:sp>
      <p:sp>
        <p:nvSpPr>
          <p:cNvPr id="4" name="PlaceHolder 2"/>
          <p:cNvSpPr>
            <a:spLocks noGrp="1"/>
          </p:cNvSpPr>
          <p:nvPr>
            <p:ph type="body"/>
          </p:nvPr>
        </p:nvSpPr>
        <p:spPr>
          <a:xfrm>
            <a:off x="3420000" y="3240000"/>
            <a:ext cx="3073680" cy="1618920"/>
          </a:xfrm>
          <a:prstGeom prst="rect">
            <a:avLst/>
          </a:prstGeom>
          <a:noFill/>
          <a:ln w="0">
            <a:noFill/>
          </a:ln>
        </p:spPr>
        <p:txBody>
          <a:bodyPr lIns="0" rIns="0" tIns="0" bIns="0" anchor="t">
            <a:normAutofit fontScale="25000" lnSpcReduction="19999"/>
          </a:bodyPr>
          <a:p>
            <a:pPr marL="432000" indent="-324000">
              <a:spcBef>
                <a:spcPts val="1417"/>
              </a:spcBef>
              <a:buClr>
                <a:srgbClr val="000000"/>
              </a:buClr>
              <a:buSzPct val="45000"/>
              <a:buFont typeface="Wingdings" charset="2"/>
              <a:buChar char=""/>
            </a:pPr>
            <a:r>
              <a:rPr b="0" lang="en-US" sz="1800" strike="noStrike" u="none">
                <a:solidFill>
                  <a:srgbClr val="000000"/>
                </a:solidFill>
                <a:uFillTx/>
                <a:latin typeface="Arial"/>
              </a:rPr>
              <a:t>Click to edit the outline text format</a:t>
            </a:r>
            <a:endParaRPr b="0" lang="en-US"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1800" strike="noStrike" u="none">
                <a:solidFill>
                  <a:srgbClr val="000000"/>
                </a:solidFill>
                <a:uFillTx/>
                <a:latin typeface="Arial"/>
              </a:rPr>
              <a:t>Second Outline Level</a:t>
            </a:r>
            <a:endParaRPr b="0" lang="en-US"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US" sz="1800" strike="noStrike" u="none">
                <a:solidFill>
                  <a:srgbClr val="000000"/>
                </a:solidFill>
                <a:uFillTx/>
                <a:latin typeface="Arial"/>
              </a:rPr>
              <a:t>Third Outline Level</a:t>
            </a:r>
            <a:endParaRPr b="0" lang="en-US"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US" sz="1800" strike="noStrike" u="none">
                <a:solidFill>
                  <a:srgbClr val="000000"/>
                </a:solidFill>
                <a:uFillTx/>
                <a:latin typeface="Arial"/>
              </a:rPr>
              <a:t>Fourth Outline Level</a:t>
            </a:r>
            <a:endParaRPr b="0" lang="en-US"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US" sz="1800" strike="noStrike" u="none">
                <a:solidFill>
                  <a:srgbClr val="000000"/>
                </a:solidFill>
                <a:uFillTx/>
                <a:latin typeface="Arial"/>
              </a:rPr>
              <a:t>Fifth Outline Level</a:t>
            </a:r>
            <a:endParaRPr b="0" lang="en-US"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US" sz="1800" strike="noStrike" u="none">
                <a:solidFill>
                  <a:srgbClr val="000000"/>
                </a:solidFill>
                <a:uFillTx/>
                <a:latin typeface="Arial"/>
              </a:rPr>
              <a:t>Sixth Outline Level</a:t>
            </a:r>
            <a:endParaRPr b="0" lang="en-US"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US" sz="1800" strike="noStrike" u="none">
                <a:solidFill>
                  <a:srgbClr val="000000"/>
                </a:solidFill>
                <a:uFillTx/>
                <a:latin typeface="Arial"/>
              </a:rPr>
              <a:t>Seventh Outline Level</a:t>
            </a:r>
            <a:endParaRPr b="0" lang="en-US" sz="1800" strike="noStrike" u="none">
              <a:solidFill>
                <a:srgbClr val="000000"/>
              </a:solidFill>
              <a:uFillTx/>
              <a:latin typeface="Arial"/>
            </a:endParaRPr>
          </a:p>
        </p:txBody>
      </p:sp>
      <p:sp>
        <p:nvSpPr>
          <p:cNvPr id="5" name="PlaceHolder 3"/>
          <p:cNvSpPr>
            <a:spLocks noGrp="1"/>
          </p:cNvSpPr>
          <p:nvPr>
            <p:ph type="body"/>
          </p:nvPr>
        </p:nvSpPr>
        <p:spPr>
          <a:xfrm>
            <a:off x="6648120" y="3240000"/>
            <a:ext cx="3073680" cy="1618920"/>
          </a:xfrm>
          <a:prstGeom prst="rect">
            <a:avLst/>
          </a:prstGeom>
          <a:noFill/>
          <a:ln w="0">
            <a:noFill/>
          </a:ln>
        </p:spPr>
        <p:txBody>
          <a:bodyPr lIns="0" rIns="0" tIns="0" bIns="0" anchor="t">
            <a:normAutofit fontScale="25000" lnSpcReduction="19999"/>
          </a:bodyPr>
          <a:p>
            <a:pPr marL="432000" indent="-324000">
              <a:spcBef>
                <a:spcPts val="1417"/>
              </a:spcBef>
              <a:buClr>
                <a:srgbClr val="000000"/>
              </a:buClr>
              <a:buSzPct val="45000"/>
              <a:buFont typeface="Wingdings" charset="2"/>
              <a:buChar char=""/>
            </a:pPr>
            <a:r>
              <a:rPr b="0" lang="en-US" sz="1800" strike="noStrike" u="none">
                <a:solidFill>
                  <a:srgbClr val="000000"/>
                </a:solidFill>
                <a:uFillTx/>
                <a:latin typeface="Arial"/>
              </a:rPr>
              <a:t>Click to edit the outline text format</a:t>
            </a:r>
            <a:endParaRPr b="0" lang="en-US"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1800" strike="noStrike" u="none">
                <a:solidFill>
                  <a:srgbClr val="000000"/>
                </a:solidFill>
                <a:uFillTx/>
                <a:latin typeface="Arial"/>
              </a:rPr>
              <a:t>Second Outline Level</a:t>
            </a:r>
            <a:endParaRPr b="0" lang="en-US"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US" sz="1800" strike="noStrike" u="none">
                <a:solidFill>
                  <a:srgbClr val="000000"/>
                </a:solidFill>
                <a:uFillTx/>
                <a:latin typeface="Arial"/>
              </a:rPr>
              <a:t>Third Outline Level</a:t>
            </a:r>
            <a:endParaRPr b="0" lang="en-US"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US" sz="1800" strike="noStrike" u="none">
                <a:solidFill>
                  <a:srgbClr val="000000"/>
                </a:solidFill>
                <a:uFillTx/>
                <a:latin typeface="Arial"/>
              </a:rPr>
              <a:t>Fourth Outline Level</a:t>
            </a:r>
            <a:endParaRPr b="0" lang="en-US"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US" sz="1800" strike="noStrike" u="none">
                <a:solidFill>
                  <a:srgbClr val="000000"/>
                </a:solidFill>
                <a:uFillTx/>
                <a:latin typeface="Arial"/>
              </a:rPr>
              <a:t>Fifth Outline Level</a:t>
            </a:r>
            <a:endParaRPr b="0" lang="en-US"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US" sz="1800" strike="noStrike" u="none">
                <a:solidFill>
                  <a:srgbClr val="000000"/>
                </a:solidFill>
                <a:uFillTx/>
                <a:latin typeface="Arial"/>
              </a:rPr>
              <a:t>Sixth Outline Level</a:t>
            </a:r>
            <a:endParaRPr b="0" lang="en-US"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US" sz="1800" strike="noStrike" u="none">
                <a:solidFill>
                  <a:srgbClr val="000000"/>
                </a:solidFill>
                <a:uFillTx/>
                <a:latin typeface="Arial"/>
              </a:rPr>
              <a:t>Seventh Outline Level</a:t>
            </a:r>
            <a:endParaRPr b="0" lang="en-US" sz="1800" strike="noStrike" u="none">
              <a:solidFill>
                <a:srgbClr val="000000"/>
              </a:solidFill>
              <a:uFillTx/>
              <a:latin typeface="Arial"/>
            </a:endParaRPr>
          </a:p>
        </p:txBody>
      </p:sp>
      <p:sp>
        <p:nvSpPr>
          <p:cNvPr id="6" name="PlaceHolder 4"/>
          <p:cNvSpPr>
            <a:spLocks noGrp="1"/>
          </p:cNvSpPr>
          <p:nvPr>
            <p:ph type="ftr" idx="1"/>
          </p:nvPr>
        </p:nvSpPr>
        <p:spPr>
          <a:xfrm>
            <a:off x="3420000" y="5400000"/>
            <a:ext cx="3238920" cy="268920"/>
          </a:xfrm>
          <a:prstGeom prst="rect">
            <a:avLst/>
          </a:prstGeom>
          <a:noFill/>
          <a:ln w="72000">
            <a:noFill/>
          </a:ln>
        </p:spPr>
        <p:txBody>
          <a:bodyPr lIns="0" rIns="0" tIns="0" bIns="0" anchor="t">
            <a:noAutofit/>
          </a:bodyPr>
          <a:lstStyle>
            <a:lvl1pPr indent="0" algn="ctr">
              <a:lnSpc>
                <a:spcPct val="100000"/>
              </a:lnSpc>
              <a:buNone/>
              <a:tabLst>
                <a:tab algn="l" pos="0"/>
              </a:tabLst>
              <a:defRPr b="1" lang="en-US" sz="1800" strike="noStrike" u="none">
                <a:solidFill>
                  <a:srgbClr val="ffffff"/>
                </a:solidFill>
                <a:uFillTx/>
                <a:latin typeface="Source Sans Pro Black"/>
              </a:defRPr>
            </a:lvl1pPr>
          </a:lstStyle>
          <a:p>
            <a:pPr indent="0" algn="ctr">
              <a:lnSpc>
                <a:spcPct val="100000"/>
              </a:lnSpc>
              <a:buNone/>
              <a:tabLst>
                <a:tab algn="l" pos="0"/>
              </a:tabLst>
            </a:pPr>
            <a:r>
              <a:rPr b="1" lang="en-US" sz="1800" strike="noStrike" u="none">
                <a:solidFill>
                  <a:srgbClr val="ffffff"/>
                </a:solidFill>
                <a:uFillTx/>
                <a:latin typeface="Source Sans Pro Black"/>
              </a:rPr>
              <a:t>&lt;footer&gt;</a:t>
            </a:r>
            <a:endParaRPr b="0" lang="en-US" sz="1800" strike="noStrike" u="none">
              <a:solidFill>
                <a:srgbClr val="000000"/>
              </a:solidFill>
              <a:uFillTx/>
              <a:latin typeface="Times New Roman"/>
            </a:endParaRPr>
          </a:p>
        </p:txBody>
      </p:sp>
      <p:sp>
        <p:nvSpPr>
          <p:cNvPr id="7" name="PlaceHolder 5"/>
          <p:cNvSpPr>
            <a:spLocks noGrp="1"/>
          </p:cNvSpPr>
          <p:nvPr>
            <p:ph type="sldNum" idx="2"/>
          </p:nvPr>
        </p:nvSpPr>
        <p:spPr>
          <a:xfrm>
            <a:off x="9180000" y="5175000"/>
            <a:ext cx="718920" cy="448920"/>
          </a:xfrm>
          <a:prstGeom prst="rect">
            <a:avLst/>
          </a:prstGeom>
          <a:noFill/>
          <a:ln w="72000">
            <a:noFill/>
          </a:ln>
        </p:spPr>
        <p:txBody>
          <a:bodyPr lIns="0" rIns="0" tIns="0" bIns="0" anchor="ctr">
            <a:noAutofit/>
          </a:bodyPr>
          <a:lstStyle>
            <a:lvl1pPr indent="0" algn="ctr">
              <a:lnSpc>
                <a:spcPct val="100000"/>
              </a:lnSpc>
              <a:buNone/>
              <a:tabLst>
                <a:tab algn="l" pos="0"/>
              </a:tabLst>
              <a:defRPr b="1" lang="en-US" sz="1800" strike="noStrike" u="none">
                <a:solidFill>
                  <a:srgbClr val="ffffff"/>
                </a:solidFill>
                <a:uFillTx/>
                <a:latin typeface="Source Sans Pro Black"/>
              </a:defRPr>
            </a:lvl1pPr>
          </a:lstStyle>
          <a:p>
            <a:pPr indent="0" algn="ctr">
              <a:lnSpc>
                <a:spcPct val="100000"/>
              </a:lnSpc>
              <a:buNone/>
              <a:tabLst>
                <a:tab algn="l" pos="0"/>
              </a:tabLst>
            </a:pPr>
            <a:fld id="{3FEB623B-5037-4FC2-BB3A-1BB280CBA6D8}" type="slidenum">
              <a:rPr b="1" lang="en-US" sz="1800" strike="noStrike" u="none">
                <a:solidFill>
                  <a:srgbClr val="ffffff"/>
                </a:solidFill>
                <a:uFillTx/>
                <a:latin typeface="Source Sans Pro Black"/>
              </a:rPr>
              <a:t>&lt;number&gt;</a:t>
            </a:fld>
            <a:endParaRPr b="0" lang="en-US" sz="1800" strike="noStrike" u="none">
              <a:solidFill>
                <a:srgbClr val="000000"/>
              </a:solidFill>
              <a:uFillTx/>
              <a:latin typeface="Times New Roman"/>
            </a:endParaRPr>
          </a:p>
        </p:txBody>
      </p:sp>
      <p:sp>
        <p:nvSpPr>
          <p:cNvPr id="8" name="PlaceHolder 6"/>
          <p:cNvSpPr>
            <a:spLocks noGrp="1"/>
          </p:cNvSpPr>
          <p:nvPr>
            <p:ph type="dt" idx="3"/>
          </p:nvPr>
        </p:nvSpPr>
        <p:spPr>
          <a:xfrm>
            <a:off x="360000" y="5400000"/>
            <a:ext cx="2878920" cy="268920"/>
          </a:xfrm>
          <a:prstGeom prst="rect">
            <a:avLst/>
          </a:prstGeom>
          <a:noFill/>
          <a:ln w="72000">
            <a:noFill/>
          </a:ln>
        </p:spPr>
        <p:txBody>
          <a:bodyPr lIns="0" rIns="0" tIns="0" bIns="0" anchor="t">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&lt;date/time&gt;</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 name=""/>
          <p:cNvSpPr/>
          <p:nvPr/>
        </p:nvSpPr>
        <p:spPr>
          <a:xfrm>
            <a:off x="0" y="5400000"/>
            <a:ext cx="10078920" cy="268920"/>
          </a:xfrm>
          <a:prstGeom prst="rect">
            <a:avLst/>
          </a:prstGeom>
          <a:solidFill>
            <a:srgbClr val="2c3e50"/>
          </a:solidFill>
          <a:ln w="10800">
            <a:solidFill>
              <a:srgbClr val="1abc9c"/>
            </a:solidFill>
            <a:round/>
          </a:ln>
        </p:spPr>
        <p:style>
          <a:lnRef idx="0"/>
          <a:fillRef idx="0"/>
          <a:effectRef idx="0"/>
          <a:fontRef idx="minor"/>
        </p:style>
        <p:txBody>
          <a:bodyPr wrap="none" lIns="90000" rIns="90000" tIns="45000" bIns="45000" anchor="ctr">
            <a:noAutofit/>
          </a:bodyPr>
          <a:p>
            <a:pPr algn="ctr">
              <a:lnSpc>
                <a:spcPct val="100000"/>
              </a:lnSpc>
            </a:pPr>
            <a:endParaRPr b="0" lang="en-US" sz="1800" strike="noStrike" u="none">
              <a:solidFill>
                <a:srgbClr val="2c3e50"/>
              </a:solidFill>
              <a:uFillTx/>
              <a:latin typeface="Source Sans Pro"/>
              <a:ea typeface="DejaVu Sans"/>
            </a:endParaRPr>
          </a:p>
        </p:txBody>
      </p:sp>
      <p:sp>
        <p:nvSpPr>
          <p:cNvPr id="13" name=""/>
          <p:cNvSpPr/>
          <p:nvPr/>
        </p:nvSpPr>
        <p:spPr>
          <a:xfrm>
            <a:off x="0" y="0"/>
            <a:ext cx="10078920" cy="1213920"/>
          </a:xfrm>
          <a:prstGeom prst="rect">
            <a:avLst/>
          </a:prstGeom>
          <a:solidFill>
            <a:srgbClr val="2c3e50"/>
          </a:solidFill>
          <a:ln w="10800">
            <a:solidFill>
              <a:srgbClr val="1abc9c"/>
            </a:solidFill>
            <a:round/>
          </a:ln>
        </p:spPr>
        <p:style>
          <a:lnRef idx="0"/>
          <a:fillRef idx="0"/>
          <a:effectRef idx="0"/>
          <a:fontRef idx="minor"/>
        </p:style>
        <p:txBody>
          <a:bodyPr wrap="none" lIns="90000" rIns="90000" tIns="45000" bIns="45000" anchor="ctr">
            <a:noAutofit/>
          </a:bodyPr>
          <a:p>
            <a:pPr algn="ctr">
              <a:lnSpc>
                <a:spcPct val="100000"/>
              </a:lnSpc>
            </a:pPr>
            <a:endParaRPr b="0" lang="en-US" sz="1800" strike="noStrike" u="none">
              <a:solidFill>
                <a:srgbClr val="2c3e50"/>
              </a:solidFill>
              <a:uFillTx/>
              <a:latin typeface="Source Sans Pro"/>
              <a:ea typeface="DejaVu Sans"/>
            </a:endParaRPr>
          </a:p>
        </p:txBody>
      </p:sp>
      <p:sp>
        <p:nvSpPr>
          <p:cNvPr id="14" name=""/>
          <p:cNvSpPr/>
          <p:nvPr/>
        </p:nvSpPr>
        <p:spPr>
          <a:xfrm>
            <a:off x="9315000" y="5175000"/>
            <a:ext cx="448920" cy="448920"/>
          </a:xfrm>
          <a:prstGeom prst="ellipse">
            <a:avLst/>
          </a:prstGeom>
          <a:solidFill>
            <a:srgbClr val="1abc9c"/>
          </a:solidFill>
          <a:ln w="10800">
            <a:solidFill>
              <a:srgbClr val="1abc9c"/>
            </a:solidFill>
            <a:round/>
          </a:ln>
        </p:spPr>
        <p:style>
          <a:lnRef idx="0"/>
          <a:fillRef idx="0"/>
          <a:effectRef idx="0"/>
          <a:fontRef idx="minor"/>
        </p:style>
        <p:txBody>
          <a:bodyPr wrap="none" lIns="90000" rIns="90000" tIns="45000" bIns="45000" anchor="ctr">
            <a:noAutofit/>
          </a:bodyPr>
          <a:p>
            <a:pPr algn="ctr">
              <a:lnSpc>
                <a:spcPct val="100000"/>
              </a:lnSpc>
            </a:pPr>
            <a:endParaRPr b="0" lang="en-US" sz="1800" strike="noStrike" u="none">
              <a:solidFill>
                <a:srgbClr val="2c3e50"/>
              </a:solidFill>
              <a:uFillTx/>
              <a:latin typeface="Source Sans Pro"/>
              <a:ea typeface="DejaVu Sans"/>
            </a:endParaRPr>
          </a:p>
        </p:txBody>
      </p:sp>
      <p:sp>
        <p:nvSpPr>
          <p:cNvPr id="15" name="PlaceHolder 1"/>
          <p:cNvSpPr>
            <a:spLocks noGrp="1"/>
          </p:cNvSpPr>
          <p:nvPr>
            <p:ph type="title"/>
          </p:nvPr>
        </p:nvSpPr>
        <p:spPr>
          <a:xfrm>
            <a:off x="2700000" y="1485000"/>
            <a:ext cx="4678920" cy="1618920"/>
          </a:xfrm>
          <a:prstGeom prst="rect">
            <a:avLst/>
          </a:prstGeom>
          <a:noFill/>
          <a:ln w="0">
            <a:noFill/>
          </a:ln>
        </p:spPr>
        <p:txBody>
          <a:bodyPr lIns="0" rIns="0" tIns="0" bIns="0" anchor="ctr">
            <a:noAutofit/>
          </a:bodyPr>
          <a:p>
            <a:pPr indent="0">
              <a:buNone/>
            </a:pPr>
            <a:r>
              <a:rPr b="0" lang="en-US" sz="1800" strike="noStrike" u="none">
                <a:solidFill>
                  <a:srgbClr val="000000"/>
                </a:solidFill>
                <a:uFillTx/>
                <a:latin typeface="Arial"/>
              </a:rPr>
              <a:t>Click to edit the title text format</a:t>
            </a:r>
            <a:endParaRPr b="0" lang="en-US" sz="1800" strike="noStrike" u="none">
              <a:solidFill>
                <a:srgbClr val="000000"/>
              </a:solidFill>
              <a:uFillTx/>
              <a:latin typeface="Arial"/>
            </a:endParaRPr>
          </a:p>
        </p:txBody>
      </p:sp>
      <p:sp>
        <p:nvSpPr>
          <p:cNvPr id="16" name="PlaceHolder 2"/>
          <p:cNvSpPr>
            <a:spLocks noGrp="1"/>
          </p:cNvSpPr>
          <p:nvPr>
            <p:ph type="body"/>
          </p:nvPr>
        </p:nvSpPr>
        <p:spPr>
          <a:xfrm>
            <a:off x="3420000" y="3240000"/>
            <a:ext cx="6298920" cy="1618920"/>
          </a:xfrm>
          <a:prstGeom prst="rect">
            <a:avLst/>
          </a:prstGeom>
          <a:noFill/>
          <a:ln w="0">
            <a:noFill/>
          </a:ln>
        </p:spPr>
        <p:txBody>
          <a:bodyPr lIns="0" rIns="0" tIns="0" bIns="0" anchor="t">
            <a:normAutofit fontScale="77500" lnSpcReduction="19999"/>
          </a:bodyPr>
          <a:p>
            <a:pPr marL="432000" indent="-324000">
              <a:spcBef>
                <a:spcPts val="1417"/>
              </a:spcBef>
              <a:buClr>
                <a:srgbClr val="000000"/>
              </a:buClr>
              <a:buSzPct val="45000"/>
              <a:buFont typeface="Wingdings" charset="2"/>
              <a:buChar char=""/>
            </a:pPr>
            <a:r>
              <a:rPr b="0" lang="en-US" sz="1800" strike="noStrike" u="none">
                <a:solidFill>
                  <a:srgbClr val="000000"/>
                </a:solidFill>
                <a:uFillTx/>
                <a:latin typeface="Arial"/>
              </a:rPr>
              <a:t>Click to edit the outline text format</a:t>
            </a:r>
            <a:endParaRPr b="0" lang="en-US"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1800" strike="noStrike" u="none">
                <a:solidFill>
                  <a:srgbClr val="000000"/>
                </a:solidFill>
                <a:uFillTx/>
                <a:latin typeface="Arial"/>
              </a:rPr>
              <a:t>Second Outline Level</a:t>
            </a:r>
            <a:endParaRPr b="0" lang="en-US"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US" sz="1800" strike="noStrike" u="none">
                <a:solidFill>
                  <a:srgbClr val="000000"/>
                </a:solidFill>
                <a:uFillTx/>
                <a:latin typeface="Arial"/>
              </a:rPr>
              <a:t>Third Outline Level</a:t>
            </a:r>
            <a:endParaRPr b="0" lang="en-US"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US" sz="1800" strike="noStrike" u="none">
                <a:solidFill>
                  <a:srgbClr val="000000"/>
                </a:solidFill>
                <a:uFillTx/>
                <a:latin typeface="Arial"/>
              </a:rPr>
              <a:t>Fourth Outline Level</a:t>
            </a:r>
            <a:endParaRPr b="0" lang="en-US"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US" sz="1800" strike="noStrike" u="none">
                <a:solidFill>
                  <a:srgbClr val="000000"/>
                </a:solidFill>
                <a:uFillTx/>
                <a:latin typeface="Arial"/>
              </a:rPr>
              <a:t>Fifth Outline Level</a:t>
            </a:r>
            <a:endParaRPr b="0" lang="en-US"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US" sz="1800" strike="noStrike" u="none">
                <a:solidFill>
                  <a:srgbClr val="000000"/>
                </a:solidFill>
                <a:uFillTx/>
                <a:latin typeface="Arial"/>
              </a:rPr>
              <a:t>Sixth Outline Level</a:t>
            </a:r>
            <a:endParaRPr b="0" lang="en-US"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US" sz="1800" strike="noStrike" u="none">
                <a:solidFill>
                  <a:srgbClr val="000000"/>
                </a:solidFill>
                <a:uFillTx/>
                <a:latin typeface="Arial"/>
              </a:rPr>
              <a:t>Seventh Outline Level</a:t>
            </a:r>
            <a:endParaRPr b="0" lang="en-US" sz="1800" strike="noStrike" u="none">
              <a:solidFill>
                <a:srgbClr val="000000"/>
              </a:solidFill>
              <a:uFillTx/>
              <a:latin typeface="Arial"/>
            </a:endParaRPr>
          </a:p>
        </p:txBody>
      </p:sp>
      <p:sp>
        <p:nvSpPr>
          <p:cNvPr id="17" name="PlaceHolder 3"/>
          <p:cNvSpPr>
            <a:spLocks noGrp="1"/>
          </p:cNvSpPr>
          <p:nvPr>
            <p:ph type="ftr" idx="4"/>
          </p:nvPr>
        </p:nvSpPr>
        <p:spPr>
          <a:xfrm>
            <a:off x="3420000" y="5400000"/>
            <a:ext cx="3238920" cy="268920"/>
          </a:xfrm>
          <a:prstGeom prst="rect">
            <a:avLst/>
          </a:prstGeom>
          <a:noFill/>
          <a:ln w="72000">
            <a:noFill/>
          </a:ln>
        </p:spPr>
        <p:txBody>
          <a:bodyPr lIns="0" rIns="0" tIns="0" bIns="0" anchor="t">
            <a:noAutofit/>
          </a:bodyPr>
          <a:lstStyle>
            <a:lvl1pPr indent="0" algn="ctr">
              <a:lnSpc>
                <a:spcPct val="100000"/>
              </a:lnSpc>
              <a:buNone/>
              <a:tabLst>
                <a:tab algn="l" pos="0"/>
              </a:tabLst>
              <a:defRPr b="1" lang="en-US" sz="1800" strike="noStrike" u="none">
                <a:solidFill>
                  <a:srgbClr val="ffffff"/>
                </a:solidFill>
                <a:uFillTx/>
                <a:latin typeface="Source Sans Pro Black"/>
              </a:defRPr>
            </a:lvl1pPr>
          </a:lstStyle>
          <a:p>
            <a:pPr indent="0" algn="ctr">
              <a:lnSpc>
                <a:spcPct val="100000"/>
              </a:lnSpc>
              <a:buNone/>
              <a:tabLst>
                <a:tab algn="l" pos="0"/>
              </a:tabLst>
            </a:pPr>
            <a:r>
              <a:rPr b="1" lang="en-US" sz="1800" strike="noStrike" u="none">
                <a:solidFill>
                  <a:srgbClr val="ffffff"/>
                </a:solidFill>
                <a:uFillTx/>
                <a:latin typeface="Source Sans Pro Black"/>
              </a:rPr>
              <a:t>&lt;footer&gt;</a:t>
            </a:r>
            <a:endParaRPr b="0" lang="en-US" sz="1800" strike="noStrike" u="none">
              <a:solidFill>
                <a:srgbClr val="000000"/>
              </a:solidFill>
              <a:uFillTx/>
              <a:latin typeface="Times New Roman"/>
            </a:endParaRPr>
          </a:p>
        </p:txBody>
      </p:sp>
      <p:sp>
        <p:nvSpPr>
          <p:cNvPr id="18" name="PlaceHolder 4"/>
          <p:cNvSpPr>
            <a:spLocks noGrp="1"/>
          </p:cNvSpPr>
          <p:nvPr>
            <p:ph type="sldNum" idx="5"/>
          </p:nvPr>
        </p:nvSpPr>
        <p:spPr>
          <a:xfrm>
            <a:off x="9180000" y="5175000"/>
            <a:ext cx="718920" cy="448920"/>
          </a:xfrm>
          <a:prstGeom prst="rect">
            <a:avLst/>
          </a:prstGeom>
          <a:noFill/>
          <a:ln w="72000">
            <a:noFill/>
          </a:ln>
        </p:spPr>
        <p:txBody>
          <a:bodyPr lIns="0" rIns="0" tIns="0" bIns="0" anchor="ctr">
            <a:noAutofit/>
          </a:bodyPr>
          <a:lstStyle>
            <a:lvl1pPr indent="0" algn="ctr">
              <a:lnSpc>
                <a:spcPct val="100000"/>
              </a:lnSpc>
              <a:buNone/>
              <a:tabLst>
                <a:tab algn="l" pos="0"/>
              </a:tabLst>
              <a:defRPr b="1" lang="en-US" sz="1800" strike="noStrike" u="none">
                <a:solidFill>
                  <a:srgbClr val="ffffff"/>
                </a:solidFill>
                <a:uFillTx/>
                <a:latin typeface="Source Sans Pro Black"/>
              </a:defRPr>
            </a:lvl1pPr>
          </a:lstStyle>
          <a:p>
            <a:pPr indent="0" algn="ctr">
              <a:lnSpc>
                <a:spcPct val="100000"/>
              </a:lnSpc>
              <a:buNone/>
              <a:tabLst>
                <a:tab algn="l" pos="0"/>
              </a:tabLst>
            </a:pPr>
            <a:fld id="{5722393C-AA2F-4779-8BC5-10904F0EB8DB}" type="slidenum">
              <a:rPr b="1" lang="en-US" sz="1800" strike="noStrike" u="none">
                <a:solidFill>
                  <a:srgbClr val="ffffff"/>
                </a:solidFill>
                <a:uFillTx/>
                <a:latin typeface="Source Sans Pro Black"/>
              </a:rPr>
              <a:t>&lt;number&gt;</a:t>
            </a:fld>
            <a:endParaRPr b="0" lang="en-US" sz="1800" strike="noStrike" u="none">
              <a:solidFill>
                <a:srgbClr val="000000"/>
              </a:solidFill>
              <a:uFillTx/>
              <a:latin typeface="Times New Roman"/>
            </a:endParaRPr>
          </a:p>
        </p:txBody>
      </p:sp>
      <p:sp>
        <p:nvSpPr>
          <p:cNvPr id="19" name="PlaceHolder 5"/>
          <p:cNvSpPr>
            <a:spLocks noGrp="1"/>
          </p:cNvSpPr>
          <p:nvPr>
            <p:ph type="dt" idx="6"/>
          </p:nvPr>
        </p:nvSpPr>
        <p:spPr>
          <a:xfrm>
            <a:off x="360000" y="5400000"/>
            <a:ext cx="2878920" cy="268920"/>
          </a:xfrm>
          <a:prstGeom prst="rect">
            <a:avLst/>
          </a:prstGeom>
          <a:noFill/>
          <a:ln w="72000">
            <a:noFill/>
          </a:ln>
        </p:spPr>
        <p:txBody>
          <a:bodyPr lIns="0" rIns="0" tIns="0" bIns="0" anchor="t">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&lt;date/time&gt;</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51" r:id="rId2"/>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 name=""/>
          <p:cNvSpPr/>
          <p:nvPr/>
        </p:nvSpPr>
        <p:spPr>
          <a:xfrm>
            <a:off x="0" y="0"/>
            <a:ext cx="10078920" cy="5668920"/>
          </a:xfrm>
          <a:prstGeom prst="rect">
            <a:avLst/>
          </a:prstGeom>
          <a:solidFill>
            <a:srgbClr val="2c3e50"/>
          </a:solidFill>
          <a:ln w="10800">
            <a:noFill/>
          </a:ln>
        </p:spPr>
        <p:style>
          <a:lnRef idx="0"/>
          <a:fillRef idx="0"/>
          <a:effectRef idx="0"/>
          <a:fontRef idx="minor"/>
        </p:style>
        <p:txBody>
          <a:bodyPr wrap="none" lIns="90000" rIns="90000" tIns="45000" bIns="45000" anchor="ctr">
            <a:noAutofit/>
          </a:bodyPr>
          <a:p>
            <a:pPr algn="ctr">
              <a:lnSpc>
                <a:spcPct val="100000"/>
              </a:lnSpc>
            </a:pPr>
            <a:endParaRPr b="0" lang="en-US" sz="1800" strike="noStrike" u="none">
              <a:solidFill>
                <a:srgbClr val="2c3e50"/>
              </a:solidFill>
              <a:uFillTx/>
              <a:latin typeface="Source Sans Pro"/>
              <a:ea typeface="DejaVu Sans"/>
            </a:endParaRPr>
          </a:p>
        </p:txBody>
      </p:sp>
      <p:sp>
        <p:nvSpPr>
          <p:cNvPr id="23" name=""/>
          <p:cNvSpPr/>
          <p:nvPr/>
        </p:nvSpPr>
        <p:spPr>
          <a:xfrm>
            <a:off x="0" y="0"/>
            <a:ext cx="10078920" cy="3778920"/>
          </a:xfrm>
          <a:prstGeom prst="rect">
            <a:avLst/>
          </a:prstGeom>
          <a:solidFill>
            <a:srgbClr val="1abc9c"/>
          </a:solidFill>
          <a:ln w="10800">
            <a:solidFill>
              <a:srgbClr val="1abc9c"/>
            </a:solidFill>
            <a:round/>
          </a:ln>
        </p:spPr>
        <p:style>
          <a:lnRef idx="0"/>
          <a:fillRef idx="0"/>
          <a:effectRef idx="0"/>
          <a:fontRef idx="minor"/>
        </p:style>
        <p:txBody>
          <a:bodyPr wrap="none" lIns="90000" rIns="90000" tIns="45000" bIns="45000" anchor="ctr">
            <a:noAutofit/>
          </a:bodyPr>
          <a:p>
            <a:pPr algn="ctr">
              <a:lnSpc>
                <a:spcPct val="100000"/>
              </a:lnSpc>
            </a:pPr>
            <a:endParaRPr b="0" lang="en-US" sz="1800" strike="noStrike" u="none">
              <a:solidFill>
                <a:srgbClr val="2c3e50"/>
              </a:solidFill>
              <a:uFillTx/>
              <a:latin typeface="Source Sans Pro"/>
              <a:ea typeface="DejaVu Sans"/>
            </a:endParaRPr>
          </a:p>
        </p:txBody>
      </p:sp>
      <p:sp>
        <p:nvSpPr>
          <p:cNvPr id="24" name="PlaceHolder 1"/>
          <p:cNvSpPr>
            <a:spLocks noGrp="1"/>
          </p:cNvSpPr>
          <p:nvPr>
            <p:ph type="title"/>
          </p:nvPr>
        </p:nvSpPr>
        <p:spPr>
          <a:xfrm>
            <a:off x="2700000" y="1485000"/>
            <a:ext cx="4678920" cy="1618920"/>
          </a:xfrm>
          <a:prstGeom prst="rect">
            <a:avLst/>
          </a:prstGeom>
          <a:noFill/>
          <a:ln w="0">
            <a:noFill/>
          </a:ln>
        </p:spPr>
        <p:txBody>
          <a:bodyPr lIns="0" rIns="0" tIns="0" bIns="0" anchor="ctr">
            <a:noAutofit/>
          </a:bodyPr>
          <a:p>
            <a:pPr indent="0">
              <a:buNone/>
            </a:pPr>
            <a:r>
              <a:rPr b="0" lang="en-US" sz="1800" strike="noStrike" u="none">
                <a:solidFill>
                  <a:srgbClr val="000000"/>
                </a:solidFill>
                <a:uFillTx/>
                <a:latin typeface="Arial"/>
              </a:rPr>
              <a:t>Click to edit the title text format</a:t>
            </a:r>
            <a:endParaRPr b="0" lang="en-US" sz="1800" strike="noStrike" u="none">
              <a:solidFill>
                <a:srgbClr val="000000"/>
              </a:solidFill>
              <a:uFillTx/>
              <a:latin typeface="Arial"/>
            </a:endParaRPr>
          </a:p>
        </p:txBody>
      </p:sp>
      <p:sp>
        <p:nvSpPr>
          <p:cNvPr id="25" name="PlaceHolder 2"/>
          <p:cNvSpPr>
            <a:spLocks noGrp="1"/>
          </p:cNvSpPr>
          <p:nvPr>
            <p:ph type="ftr" idx="7"/>
          </p:nvPr>
        </p:nvSpPr>
        <p:spPr>
          <a:xfrm>
            <a:off x="3420000" y="5400000"/>
            <a:ext cx="3238920" cy="268920"/>
          </a:xfrm>
          <a:prstGeom prst="rect">
            <a:avLst/>
          </a:prstGeom>
          <a:noFill/>
          <a:ln w="72000">
            <a:noFill/>
          </a:ln>
        </p:spPr>
        <p:txBody>
          <a:bodyPr lIns="0" rIns="0" tIns="0" bIns="0" anchor="t">
            <a:noAutofit/>
          </a:bodyPr>
          <a:lstStyle>
            <a:lvl1pPr indent="0" algn="ctr">
              <a:lnSpc>
                <a:spcPct val="100000"/>
              </a:lnSpc>
              <a:buNone/>
              <a:tabLst>
                <a:tab algn="l" pos="0"/>
              </a:tabLst>
              <a:defRPr b="1" lang="en-US" sz="1800" strike="noStrike" u="none">
                <a:solidFill>
                  <a:srgbClr val="ffffff"/>
                </a:solidFill>
                <a:uFillTx/>
                <a:latin typeface="Source Sans Pro Black"/>
              </a:defRPr>
            </a:lvl1pPr>
          </a:lstStyle>
          <a:p>
            <a:pPr indent="0" algn="ctr">
              <a:lnSpc>
                <a:spcPct val="100000"/>
              </a:lnSpc>
              <a:buNone/>
              <a:tabLst>
                <a:tab algn="l" pos="0"/>
              </a:tabLst>
            </a:pPr>
            <a:r>
              <a:rPr b="1" lang="en-US" sz="1800" strike="noStrike" u="none">
                <a:solidFill>
                  <a:srgbClr val="ffffff"/>
                </a:solidFill>
                <a:uFillTx/>
                <a:latin typeface="Source Sans Pro Black"/>
              </a:rPr>
              <a:t> </a:t>
            </a:r>
            <a:endParaRPr b="0" lang="en-US" sz="1800" strike="noStrike" u="none">
              <a:solidFill>
                <a:srgbClr val="000000"/>
              </a:solidFill>
              <a:uFillTx/>
              <a:latin typeface="Times New Roman"/>
            </a:endParaRPr>
          </a:p>
        </p:txBody>
      </p:sp>
      <p:sp>
        <p:nvSpPr>
          <p:cNvPr id="26" name="PlaceHolder 3"/>
          <p:cNvSpPr>
            <a:spLocks noGrp="1"/>
          </p:cNvSpPr>
          <p:nvPr>
            <p:ph type="sldNum" idx="8"/>
          </p:nvPr>
        </p:nvSpPr>
        <p:spPr>
          <a:xfrm>
            <a:off x="9180000" y="5130000"/>
            <a:ext cx="718920" cy="538920"/>
          </a:xfrm>
          <a:prstGeom prst="rect">
            <a:avLst/>
          </a:prstGeom>
          <a:noFill/>
          <a:ln w="72000">
            <a:noFill/>
          </a:ln>
        </p:spPr>
        <p:txBody>
          <a:bodyPr lIns="0" rIns="0" tIns="0" bIns="0" anchor="ctr">
            <a:noAutofit/>
          </a:bodyPr>
          <a:lstStyle>
            <a:lvl1pPr indent="0" algn="ctr">
              <a:lnSpc>
                <a:spcPct val="100000"/>
              </a:lnSpc>
              <a:buNone/>
              <a:tabLst>
                <a:tab algn="l" pos="0"/>
              </a:tabLst>
              <a:defRPr b="1" lang="en-US" sz="1800" strike="noStrike" u="none">
                <a:solidFill>
                  <a:srgbClr val="ffffff"/>
                </a:solidFill>
                <a:uFillTx/>
                <a:latin typeface="Source Sans Pro Black"/>
              </a:defRPr>
            </a:lvl1pPr>
          </a:lstStyle>
          <a:p>
            <a:pPr indent="0" algn="ctr">
              <a:lnSpc>
                <a:spcPct val="100000"/>
              </a:lnSpc>
              <a:buNone/>
              <a:tabLst>
                <a:tab algn="l" pos="0"/>
              </a:tabLst>
            </a:pPr>
            <a:fld id="{34FF28B3-B8E4-482D-B611-222F23DD080C}" type="slidenum">
              <a:rPr b="1" lang="en-US" sz="1800" strike="noStrike" u="none">
                <a:solidFill>
                  <a:srgbClr val="ffffff"/>
                </a:solidFill>
                <a:uFillTx/>
                <a:latin typeface="Source Sans Pro Black"/>
              </a:rPr>
              <a:t>1</a:t>
            </a:fld>
            <a:endParaRPr b="0" lang="en-US" sz="1800" strike="noStrike" u="none">
              <a:solidFill>
                <a:srgbClr val="000000"/>
              </a:solidFill>
              <a:uFillTx/>
              <a:latin typeface="Times New Roman"/>
            </a:endParaRPr>
          </a:p>
        </p:txBody>
      </p:sp>
      <p:sp>
        <p:nvSpPr>
          <p:cNvPr id="27" name="PlaceHolder 4"/>
          <p:cNvSpPr>
            <a:spLocks noGrp="1"/>
          </p:cNvSpPr>
          <p:nvPr>
            <p:ph type="dt" idx="9"/>
          </p:nvPr>
        </p:nvSpPr>
        <p:spPr>
          <a:xfrm>
            <a:off x="360000" y="5400000"/>
            <a:ext cx="2878920" cy="268920"/>
          </a:xfrm>
          <a:prstGeom prst="rect">
            <a:avLst/>
          </a:prstGeom>
          <a:noFill/>
          <a:ln w="72000">
            <a:noFill/>
          </a:ln>
        </p:spPr>
        <p:txBody>
          <a:bodyPr lIns="0" rIns="0" tIns="0" bIns="0" anchor="t">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
        <p:nvSpPr>
          <p:cNvPr id="28" name="PlaceHolder 5"/>
          <p:cNvSpPr>
            <a:spLocks noGrp="1"/>
          </p:cNvSpPr>
          <p:nvPr>
            <p:ph type="body"/>
          </p:nvPr>
        </p:nvSpPr>
        <p:spPr>
          <a:xfrm>
            <a:off x="504000" y="1326600"/>
            <a:ext cx="9072000" cy="32886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trike="noStrike" u="none">
                <a:solidFill>
                  <a:srgbClr val="000000"/>
                </a:solidFill>
                <a:uFillTx/>
                <a:latin typeface="Arial"/>
              </a:rPr>
              <a:t>Click to edit the outline text format</a:t>
            </a:r>
            <a:endParaRPr b="0" lang="en-US" sz="32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2800" strike="noStrike" u="none">
                <a:solidFill>
                  <a:srgbClr val="000000"/>
                </a:solidFill>
                <a:uFillTx/>
                <a:latin typeface="Arial"/>
              </a:rPr>
              <a:t>Second Outline Level</a:t>
            </a:r>
            <a:endParaRPr b="0" lang="en-US" sz="2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US" sz="2400" strike="noStrike" u="none">
                <a:solidFill>
                  <a:srgbClr val="000000"/>
                </a:solidFill>
                <a:uFillTx/>
                <a:latin typeface="Arial"/>
              </a:rPr>
              <a:t>Third Outline Level</a:t>
            </a:r>
            <a:endParaRPr b="0" lang="en-US" sz="24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US" sz="2000" strike="noStrike" u="none">
                <a:solidFill>
                  <a:srgbClr val="000000"/>
                </a:solidFill>
                <a:uFillTx/>
                <a:latin typeface="Arial"/>
              </a:rPr>
              <a:t>Fourth Outline Level</a:t>
            </a:r>
            <a:endParaRPr b="0" lang="en-US" sz="20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US" sz="2000" strike="noStrike" u="none">
                <a:solidFill>
                  <a:srgbClr val="000000"/>
                </a:solidFill>
                <a:uFillTx/>
                <a:latin typeface="Arial"/>
              </a:rPr>
              <a:t>Fifth Outline Level</a:t>
            </a:r>
            <a:endParaRPr b="0" lang="en-US" sz="20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US" sz="2000" strike="noStrike" u="none">
                <a:solidFill>
                  <a:srgbClr val="000000"/>
                </a:solidFill>
                <a:uFillTx/>
                <a:latin typeface="Arial"/>
              </a:rPr>
              <a:t>Sixth Outline Level</a:t>
            </a:r>
            <a:endParaRPr b="0" lang="en-US" sz="20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US" sz="2000" strike="noStrike" u="none">
                <a:solidFill>
                  <a:srgbClr val="000000"/>
                </a:solidFill>
                <a:uFillTx/>
                <a:latin typeface="Arial"/>
              </a:rPr>
              <a:t>Seventh Outline Level</a:t>
            </a:r>
            <a:endParaRPr b="0" lang="en-US" sz="20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53" r:id="rId2"/>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 name=""/>
          <p:cNvSpPr/>
          <p:nvPr/>
        </p:nvSpPr>
        <p:spPr>
          <a:xfrm>
            <a:off x="0" y="0"/>
            <a:ext cx="10078920" cy="5668920"/>
          </a:xfrm>
          <a:prstGeom prst="rect">
            <a:avLst/>
          </a:prstGeom>
          <a:solidFill>
            <a:srgbClr val="2c3e50"/>
          </a:solidFill>
          <a:ln w="10800">
            <a:noFill/>
          </a:ln>
        </p:spPr>
        <p:style>
          <a:lnRef idx="0"/>
          <a:fillRef idx="0"/>
          <a:effectRef idx="0"/>
          <a:fontRef idx="minor"/>
        </p:style>
        <p:txBody>
          <a:bodyPr wrap="none" lIns="90000" rIns="90000" tIns="45000" bIns="45000" anchor="ctr">
            <a:noAutofit/>
          </a:bodyPr>
          <a:p>
            <a:pPr algn="ctr">
              <a:lnSpc>
                <a:spcPct val="100000"/>
              </a:lnSpc>
            </a:pPr>
            <a:endParaRPr b="0" lang="en-US" sz="1800" strike="noStrike" u="none">
              <a:solidFill>
                <a:srgbClr val="2c3e50"/>
              </a:solidFill>
              <a:uFillTx/>
              <a:latin typeface="Source Sans Pro"/>
              <a:ea typeface="DejaVu Sans"/>
            </a:endParaRPr>
          </a:p>
        </p:txBody>
      </p:sp>
      <p:sp>
        <p:nvSpPr>
          <p:cNvPr id="32" name=""/>
          <p:cNvSpPr/>
          <p:nvPr/>
        </p:nvSpPr>
        <p:spPr>
          <a:xfrm>
            <a:off x="0" y="0"/>
            <a:ext cx="10078920" cy="3778920"/>
          </a:xfrm>
          <a:prstGeom prst="rect">
            <a:avLst/>
          </a:prstGeom>
          <a:solidFill>
            <a:srgbClr val="1abc9c"/>
          </a:solidFill>
          <a:ln w="10800">
            <a:solidFill>
              <a:srgbClr val="1abc9c"/>
            </a:solidFill>
            <a:round/>
          </a:ln>
        </p:spPr>
        <p:style>
          <a:lnRef idx="0"/>
          <a:fillRef idx="0"/>
          <a:effectRef idx="0"/>
          <a:fontRef idx="minor"/>
        </p:style>
        <p:txBody>
          <a:bodyPr wrap="none" lIns="90000" rIns="90000" tIns="45000" bIns="45000" anchor="ctr">
            <a:noAutofit/>
          </a:bodyPr>
          <a:p>
            <a:pPr algn="ctr">
              <a:lnSpc>
                <a:spcPct val="100000"/>
              </a:lnSpc>
            </a:pPr>
            <a:endParaRPr b="0" lang="en-US" sz="1800" strike="noStrike" u="none">
              <a:solidFill>
                <a:srgbClr val="2c3e50"/>
              </a:solidFill>
              <a:uFillTx/>
              <a:latin typeface="Source Sans Pro"/>
              <a:ea typeface="DejaVu Sans"/>
            </a:endParaRPr>
          </a:p>
        </p:txBody>
      </p:sp>
      <p:sp>
        <p:nvSpPr>
          <p:cNvPr id="33" name="PlaceHolder 1"/>
          <p:cNvSpPr>
            <a:spLocks noGrp="1"/>
          </p:cNvSpPr>
          <p:nvPr>
            <p:ph type="title"/>
          </p:nvPr>
        </p:nvSpPr>
        <p:spPr>
          <a:xfrm>
            <a:off x="2700000" y="1485000"/>
            <a:ext cx="4678920" cy="1618920"/>
          </a:xfrm>
          <a:prstGeom prst="rect">
            <a:avLst/>
          </a:prstGeom>
          <a:noFill/>
          <a:ln w="0">
            <a:noFill/>
          </a:ln>
        </p:spPr>
        <p:txBody>
          <a:bodyPr lIns="0" rIns="0" tIns="0" bIns="0" anchor="ctr">
            <a:noAutofit/>
          </a:bodyPr>
          <a:p>
            <a:pPr indent="0">
              <a:buNone/>
            </a:pPr>
            <a:r>
              <a:rPr b="0" lang="en-US" sz="1800" strike="noStrike" u="none">
                <a:solidFill>
                  <a:srgbClr val="000000"/>
                </a:solidFill>
                <a:uFillTx/>
                <a:latin typeface="Arial"/>
              </a:rPr>
              <a:t>Click to edit the title text format</a:t>
            </a:r>
            <a:endParaRPr b="0" lang="en-US" sz="1800" strike="noStrike" u="none">
              <a:solidFill>
                <a:srgbClr val="000000"/>
              </a:solidFill>
              <a:uFillTx/>
              <a:latin typeface="Arial"/>
            </a:endParaRPr>
          </a:p>
        </p:txBody>
      </p:sp>
      <p:sp>
        <p:nvSpPr>
          <p:cNvPr id="34" name="PlaceHolder 2"/>
          <p:cNvSpPr>
            <a:spLocks noGrp="1"/>
          </p:cNvSpPr>
          <p:nvPr>
            <p:ph type="body"/>
          </p:nvPr>
        </p:nvSpPr>
        <p:spPr>
          <a:xfrm>
            <a:off x="3420000" y="3240000"/>
            <a:ext cx="6298920" cy="1618920"/>
          </a:xfrm>
          <a:prstGeom prst="rect">
            <a:avLst/>
          </a:prstGeom>
          <a:noFill/>
          <a:ln w="0">
            <a:noFill/>
          </a:ln>
        </p:spPr>
        <p:txBody>
          <a:bodyPr lIns="0" rIns="0" tIns="0" bIns="0" anchor="t">
            <a:normAutofit fontScale="77500" lnSpcReduction="19999"/>
          </a:bodyPr>
          <a:p>
            <a:pPr marL="432000" indent="-324000">
              <a:spcBef>
                <a:spcPts val="1417"/>
              </a:spcBef>
              <a:buClr>
                <a:srgbClr val="000000"/>
              </a:buClr>
              <a:buSzPct val="45000"/>
              <a:buFont typeface="Wingdings" charset="2"/>
              <a:buChar char=""/>
            </a:pPr>
            <a:r>
              <a:rPr b="0" lang="en-US" sz="1800" strike="noStrike" u="none">
                <a:solidFill>
                  <a:srgbClr val="000000"/>
                </a:solidFill>
                <a:uFillTx/>
                <a:latin typeface="Arial"/>
              </a:rPr>
              <a:t>Click to edit the outline text format</a:t>
            </a:r>
            <a:endParaRPr b="0" lang="en-US"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1800" strike="noStrike" u="none">
                <a:solidFill>
                  <a:srgbClr val="000000"/>
                </a:solidFill>
                <a:uFillTx/>
                <a:latin typeface="Arial"/>
              </a:rPr>
              <a:t>Second Outline Level</a:t>
            </a:r>
            <a:endParaRPr b="0" lang="en-US"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US" sz="1800" strike="noStrike" u="none">
                <a:solidFill>
                  <a:srgbClr val="000000"/>
                </a:solidFill>
                <a:uFillTx/>
                <a:latin typeface="Arial"/>
              </a:rPr>
              <a:t>Third Outline Level</a:t>
            </a:r>
            <a:endParaRPr b="0" lang="en-US"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US" sz="1800" strike="noStrike" u="none">
                <a:solidFill>
                  <a:srgbClr val="000000"/>
                </a:solidFill>
                <a:uFillTx/>
                <a:latin typeface="Arial"/>
              </a:rPr>
              <a:t>Fourth Outline Level</a:t>
            </a:r>
            <a:endParaRPr b="0" lang="en-US"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US" sz="1800" strike="noStrike" u="none">
                <a:solidFill>
                  <a:srgbClr val="000000"/>
                </a:solidFill>
                <a:uFillTx/>
                <a:latin typeface="Arial"/>
              </a:rPr>
              <a:t>Fifth Outline Level</a:t>
            </a:r>
            <a:endParaRPr b="0" lang="en-US"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US" sz="1800" strike="noStrike" u="none">
                <a:solidFill>
                  <a:srgbClr val="000000"/>
                </a:solidFill>
                <a:uFillTx/>
                <a:latin typeface="Arial"/>
              </a:rPr>
              <a:t>Sixth Outline Level</a:t>
            </a:r>
            <a:endParaRPr b="0" lang="en-US"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US" sz="1800" strike="noStrike" u="none">
                <a:solidFill>
                  <a:srgbClr val="000000"/>
                </a:solidFill>
                <a:uFillTx/>
                <a:latin typeface="Arial"/>
              </a:rPr>
              <a:t>Seventh Outline Level</a:t>
            </a:r>
            <a:endParaRPr b="0" lang="en-US" sz="1800" strike="noStrike" u="none">
              <a:solidFill>
                <a:srgbClr val="000000"/>
              </a:solidFill>
              <a:uFillTx/>
              <a:latin typeface="Arial"/>
            </a:endParaRPr>
          </a:p>
        </p:txBody>
      </p:sp>
      <p:sp>
        <p:nvSpPr>
          <p:cNvPr id="35" name="PlaceHolder 3"/>
          <p:cNvSpPr>
            <a:spLocks noGrp="1"/>
          </p:cNvSpPr>
          <p:nvPr>
            <p:ph type="ftr" idx="10"/>
          </p:nvPr>
        </p:nvSpPr>
        <p:spPr>
          <a:xfrm>
            <a:off x="3420000" y="5400000"/>
            <a:ext cx="3238920" cy="268920"/>
          </a:xfrm>
          <a:prstGeom prst="rect">
            <a:avLst/>
          </a:prstGeom>
          <a:noFill/>
          <a:ln w="72000">
            <a:noFill/>
          </a:ln>
        </p:spPr>
        <p:txBody>
          <a:bodyPr lIns="0" rIns="0" tIns="0" bIns="0" anchor="t">
            <a:noAutofit/>
          </a:bodyPr>
          <a:lstStyle>
            <a:lvl1pPr indent="0" algn="ctr">
              <a:lnSpc>
                <a:spcPct val="100000"/>
              </a:lnSpc>
              <a:buNone/>
              <a:tabLst>
                <a:tab algn="l" pos="0"/>
              </a:tabLst>
              <a:defRPr b="1" lang="en-US" sz="1800" strike="noStrike" u="none">
                <a:solidFill>
                  <a:srgbClr val="ffffff"/>
                </a:solidFill>
                <a:uFillTx/>
                <a:latin typeface="Source Sans Pro Black"/>
              </a:defRPr>
            </a:lvl1pPr>
          </a:lstStyle>
          <a:p>
            <a:pPr indent="0" algn="ctr">
              <a:lnSpc>
                <a:spcPct val="100000"/>
              </a:lnSpc>
              <a:buNone/>
              <a:tabLst>
                <a:tab algn="l" pos="0"/>
              </a:tabLst>
            </a:pPr>
            <a:r>
              <a:rPr b="1" lang="en-US" sz="1800" strike="noStrike" u="none">
                <a:solidFill>
                  <a:srgbClr val="ffffff"/>
                </a:solidFill>
                <a:uFillTx/>
                <a:latin typeface="Source Sans Pro Black"/>
              </a:rPr>
              <a:t>&lt;footer&gt;</a:t>
            </a:r>
            <a:endParaRPr b="0" lang="en-US" sz="1800" strike="noStrike" u="none">
              <a:solidFill>
                <a:srgbClr val="000000"/>
              </a:solidFill>
              <a:uFillTx/>
              <a:latin typeface="Times New Roman"/>
            </a:endParaRPr>
          </a:p>
        </p:txBody>
      </p:sp>
      <p:sp>
        <p:nvSpPr>
          <p:cNvPr id="36" name="PlaceHolder 4"/>
          <p:cNvSpPr>
            <a:spLocks noGrp="1"/>
          </p:cNvSpPr>
          <p:nvPr>
            <p:ph type="sldNum" idx="11"/>
          </p:nvPr>
        </p:nvSpPr>
        <p:spPr>
          <a:xfrm>
            <a:off x="9180000" y="5130000"/>
            <a:ext cx="718920" cy="538920"/>
          </a:xfrm>
          <a:prstGeom prst="rect">
            <a:avLst/>
          </a:prstGeom>
          <a:noFill/>
          <a:ln w="72000">
            <a:noFill/>
          </a:ln>
        </p:spPr>
        <p:txBody>
          <a:bodyPr lIns="0" rIns="0" tIns="0" bIns="0" anchor="ctr">
            <a:noAutofit/>
          </a:bodyPr>
          <a:lstStyle>
            <a:lvl1pPr indent="0" algn="ctr">
              <a:lnSpc>
                <a:spcPct val="100000"/>
              </a:lnSpc>
              <a:buNone/>
              <a:tabLst>
                <a:tab algn="l" pos="0"/>
              </a:tabLst>
              <a:defRPr b="1" lang="en-US" sz="1800" strike="noStrike" u="none">
                <a:solidFill>
                  <a:srgbClr val="ffffff"/>
                </a:solidFill>
                <a:uFillTx/>
                <a:latin typeface="Source Sans Pro Black"/>
              </a:defRPr>
            </a:lvl1pPr>
          </a:lstStyle>
          <a:p>
            <a:pPr indent="0" algn="ctr">
              <a:lnSpc>
                <a:spcPct val="100000"/>
              </a:lnSpc>
              <a:buNone/>
              <a:tabLst>
                <a:tab algn="l" pos="0"/>
              </a:tabLst>
            </a:pPr>
            <a:fld id="{A42E4A89-D6A3-4901-A72B-954235AB93DD}" type="slidenum">
              <a:rPr b="1" lang="en-US" sz="1800" strike="noStrike" u="none">
                <a:solidFill>
                  <a:srgbClr val="ffffff"/>
                </a:solidFill>
                <a:uFillTx/>
                <a:latin typeface="Source Sans Pro Black"/>
              </a:rPr>
              <a:t>&lt;number&gt;</a:t>
            </a:fld>
            <a:endParaRPr b="0" lang="en-US" sz="1800" strike="noStrike" u="none">
              <a:solidFill>
                <a:srgbClr val="000000"/>
              </a:solidFill>
              <a:uFillTx/>
              <a:latin typeface="Times New Roman"/>
            </a:endParaRPr>
          </a:p>
        </p:txBody>
      </p:sp>
      <p:sp>
        <p:nvSpPr>
          <p:cNvPr id="37" name="PlaceHolder 5"/>
          <p:cNvSpPr>
            <a:spLocks noGrp="1"/>
          </p:cNvSpPr>
          <p:nvPr>
            <p:ph type="dt" idx="12"/>
          </p:nvPr>
        </p:nvSpPr>
        <p:spPr>
          <a:xfrm>
            <a:off x="360000" y="5400000"/>
            <a:ext cx="2878920" cy="268920"/>
          </a:xfrm>
          <a:prstGeom prst="rect">
            <a:avLst/>
          </a:prstGeom>
          <a:noFill/>
          <a:ln w="72000">
            <a:noFill/>
          </a:ln>
        </p:spPr>
        <p:txBody>
          <a:bodyPr lIns="0" rIns="0" tIns="0" bIns="0" anchor="t">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&lt;date/time&gt;</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55" r:id="rId2"/>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 name=""/>
          <p:cNvSpPr/>
          <p:nvPr/>
        </p:nvSpPr>
        <p:spPr>
          <a:xfrm>
            <a:off x="0" y="0"/>
            <a:ext cx="10078920" cy="5668920"/>
          </a:xfrm>
          <a:prstGeom prst="rect">
            <a:avLst/>
          </a:prstGeom>
          <a:solidFill>
            <a:srgbClr val="2c3e50"/>
          </a:solidFill>
          <a:ln w="10800">
            <a:noFill/>
          </a:ln>
        </p:spPr>
        <p:style>
          <a:lnRef idx="0"/>
          <a:fillRef idx="0"/>
          <a:effectRef idx="0"/>
          <a:fontRef idx="minor"/>
        </p:style>
        <p:txBody>
          <a:bodyPr wrap="none" lIns="90000" rIns="90000" tIns="45000" bIns="45000" anchor="ctr">
            <a:noAutofit/>
          </a:bodyPr>
          <a:p>
            <a:pPr algn="ctr">
              <a:lnSpc>
                <a:spcPct val="100000"/>
              </a:lnSpc>
            </a:pPr>
            <a:endParaRPr b="0" lang="en-US" sz="1800" strike="noStrike" u="none">
              <a:solidFill>
                <a:srgbClr val="2c3e50"/>
              </a:solidFill>
              <a:uFillTx/>
              <a:latin typeface="Source Sans Pro"/>
              <a:ea typeface="DejaVu Sans"/>
            </a:endParaRPr>
          </a:p>
        </p:txBody>
      </p:sp>
      <p:sp>
        <p:nvSpPr>
          <p:cNvPr id="41" name=""/>
          <p:cNvSpPr/>
          <p:nvPr/>
        </p:nvSpPr>
        <p:spPr>
          <a:xfrm>
            <a:off x="2520000" y="1350000"/>
            <a:ext cx="5038920" cy="1888920"/>
          </a:xfrm>
          <a:prstGeom prst="wedgeRectCallout">
            <a:avLst>
              <a:gd name="adj1" fmla="val -34032"/>
              <a:gd name="adj2" fmla="val 132916"/>
            </a:avLst>
          </a:prstGeom>
          <a:solidFill>
            <a:srgbClr val="ffffff"/>
          </a:solidFill>
          <a:ln w="72000">
            <a:solidFill>
              <a:srgbClr val="ffffff"/>
            </a:solidFill>
            <a:round/>
          </a:ln>
        </p:spPr>
        <p:style>
          <a:lnRef idx="0"/>
          <a:fillRef idx="0"/>
          <a:effectRef idx="0"/>
          <a:fontRef idx="minor"/>
        </p:style>
        <p:txBody>
          <a:bodyPr wrap="none" lIns="120600" rIns="120600" tIns="75600" bIns="75600" anchor="ctr">
            <a:noAutofit/>
          </a:bodyPr>
          <a:p>
            <a:pPr algn="ctr">
              <a:lnSpc>
                <a:spcPct val="100000"/>
              </a:lnSpc>
            </a:pPr>
            <a:endParaRPr b="0" lang="en-US" sz="1800" strike="noStrike" u="none">
              <a:solidFill>
                <a:srgbClr val="2c3e50"/>
              </a:solidFill>
              <a:uFillTx/>
              <a:latin typeface="Source Sans Pro"/>
              <a:ea typeface="DejaVu Sans"/>
            </a:endParaRPr>
          </a:p>
        </p:txBody>
      </p:sp>
      <p:sp>
        <p:nvSpPr>
          <p:cNvPr id="42" name="PlaceHolder 1"/>
          <p:cNvSpPr>
            <a:spLocks noGrp="1"/>
          </p:cNvSpPr>
          <p:nvPr>
            <p:ph type="title"/>
          </p:nvPr>
        </p:nvSpPr>
        <p:spPr>
          <a:xfrm>
            <a:off x="2700000" y="1485000"/>
            <a:ext cx="4678920" cy="1618920"/>
          </a:xfrm>
          <a:prstGeom prst="rect">
            <a:avLst/>
          </a:prstGeom>
          <a:noFill/>
          <a:ln w="0">
            <a:noFill/>
          </a:ln>
        </p:spPr>
        <p:txBody>
          <a:bodyPr lIns="0" rIns="0" tIns="0" bIns="0" anchor="ctr">
            <a:noAutofit/>
          </a:bodyPr>
          <a:p>
            <a:pPr indent="0">
              <a:buNone/>
            </a:pPr>
            <a:r>
              <a:rPr b="0" lang="en-US" sz="1800" strike="noStrike" u="none">
                <a:solidFill>
                  <a:srgbClr val="000000"/>
                </a:solidFill>
                <a:uFillTx/>
                <a:latin typeface="Arial"/>
              </a:rPr>
              <a:t>Click to edit the title text format</a:t>
            </a:r>
            <a:endParaRPr b="0" lang="en-US" sz="1800" strike="noStrike" u="none">
              <a:solidFill>
                <a:srgbClr val="000000"/>
              </a:solidFill>
              <a:uFillTx/>
              <a:latin typeface="Arial"/>
            </a:endParaRPr>
          </a:p>
        </p:txBody>
      </p:sp>
      <p:sp>
        <p:nvSpPr>
          <p:cNvPr id="43" name="PlaceHolder 2"/>
          <p:cNvSpPr>
            <a:spLocks noGrp="1"/>
          </p:cNvSpPr>
          <p:nvPr>
            <p:ph type="body"/>
          </p:nvPr>
        </p:nvSpPr>
        <p:spPr>
          <a:xfrm>
            <a:off x="3420000" y="3240000"/>
            <a:ext cx="6298920" cy="1618920"/>
          </a:xfrm>
          <a:prstGeom prst="rect">
            <a:avLst/>
          </a:prstGeom>
          <a:noFill/>
          <a:ln w="0">
            <a:noFill/>
          </a:ln>
        </p:spPr>
        <p:txBody>
          <a:bodyPr lIns="0" rIns="0" tIns="0" bIns="0" anchor="t">
            <a:normAutofit fontScale="77500" lnSpcReduction="19999"/>
          </a:bodyPr>
          <a:p>
            <a:pPr marL="432000" indent="-324000">
              <a:spcBef>
                <a:spcPts val="1417"/>
              </a:spcBef>
              <a:buClr>
                <a:srgbClr val="000000"/>
              </a:buClr>
              <a:buSzPct val="45000"/>
              <a:buFont typeface="Wingdings" charset="2"/>
              <a:buChar char=""/>
            </a:pPr>
            <a:r>
              <a:rPr b="0" lang="en-US" sz="1800" strike="noStrike" u="none">
                <a:solidFill>
                  <a:srgbClr val="000000"/>
                </a:solidFill>
                <a:uFillTx/>
                <a:latin typeface="Arial"/>
              </a:rPr>
              <a:t>Click to edit the outline text format</a:t>
            </a:r>
            <a:endParaRPr b="0" lang="en-US"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1800" strike="noStrike" u="none">
                <a:solidFill>
                  <a:srgbClr val="000000"/>
                </a:solidFill>
                <a:uFillTx/>
                <a:latin typeface="Arial"/>
              </a:rPr>
              <a:t>Second Outline Level</a:t>
            </a:r>
            <a:endParaRPr b="0" lang="en-US"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US" sz="1800" strike="noStrike" u="none">
                <a:solidFill>
                  <a:srgbClr val="000000"/>
                </a:solidFill>
                <a:uFillTx/>
                <a:latin typeface="Arial"/>
              </a:rPr>
              <a:t>Third Outline Level</a:t>
            </a:r>
            <a:endParaRPr b="0" lang="en-US"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US" sz="1800" strike="noStrike" u="none">
                <a:solidFill>
                  <a:srgbClr val="000000"/>
                </a:solidFill>
                <a:uFillTx/>
                <a:latin typeface="Arial"/>
              </a:rPr>
              <a:t>Fourth Outline Level</a:t>
            </a:r>
            <a:endParaRPr b="0" lang="en-US"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US" sz="1800" strike="noStrike" u="none">
                <a:solidFill>
                  <a:srgbClr val="000000"/>
                </a:solidFill>
                <a:uFillTx/>
                <a:latin typeface="Arial"/>
              </a:rPr>
              <a:t>Fifth Outline Level</a:t>
            </a:r>
            <a:endParaRPr b="0" lang="en-US"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US" sz="1800" strike="noStrike" u="none">
                <a:solidFill>
                  <a:srgbClr val="000000"/>
                </a:solidFill>
                <a:uFillTx/>
                <a:latin typeface="Arial"/>
              </a:rPr>
              <a:t>Sixth Outline Level</a:t>
            </a:r>
            <a:endParaRPr b="0" lang="en-US"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US" sz="1800" strike="noStrike" u="none">
                <a:solidFill>
                  <a:srgbClr val="000000"/>
                </a:solidFill>
                <a:uFillTx/>
                <a:latin typeface="Arial"/>
              </a:rPr>
              <a:t>Seventh Outline Level</a:t>
            </a:r>
            <a:endParaRPr b="0" lang="en-US" sz="1800" strike="noStrike" u="none">
              <a:solidFill>
                <a:srgbClr val="000000"/>
              </a:solidFill>
              <a:uFillTx/>
              <a:latin typeface="Arial"/>
            </a:endParaRPr>
          </a:p>
        </p:txBody>
      </p:sp>
      <p:sp>
        <p:nvSpPr>
          <p:cNvPr id="44" name="PlaceHolder 3"/>
          <p:cNvSpPr>
            <a:spLocks noGrp="1"/>
          </p:cNvSpPr>
          <p:nvPr>
            <p:ph type="ftr" idx="13"/>
          </p:nvPr>
        </p:nvSpPr>
        <p:spPr>
          <a:xfrm>
            <a:off x="3420000" y="5400000"/>
            <a:ext cx="3238920" cy="268920"/>
          </a:xfrm>
          <a:prstGeom prst="rect">
            <a:avLst/>
          </a:prstGeom>
          <a:noFill/>
          <a:ln w="72000">
            <a:noFill/>
          </a:ln>
        </p:spPr>
        <p:txBody>
          <a:bodyPr lIns="0" rIns="0" tIns="0" bIns="0" anchor="t">
            <a:noAutofit/>
          </a:bodyPr>
          <a:lstStyle>
            <a:lvl1pPr indent="0" algn="ctr">
              <a:lnSpc>
                <a:spcPct val="100000"/>
              </a:lnSpc>
              <a:buNone/>
              <a:tabLst>
                <a:tab algn="l" pos="0"/>
              </a:tabLst>
              <a:defRPr b="1" lang="en-US" sz="1800" strike="noStrike" u="none">
                <a:solidFill>
                  <a:srgbClr val="ffffff"/>
                </a:solidFill>
                <a:uFillTx/>
                <a:latin typeface="Source Sans Pro Black"/>
              </a:defRPr>
            </a:lvl1pPr>
          </a:lstStyle>
          <a:p>
            <a:pPr indent="0" algn="ctr">
              <a:lnSpc>
                <a:spcPct val="100000"/>
              </a:lnSpc>
              <a:buNone/>
              <a:tabLst>
                <a:tab algn="l" pos="0"/>
              </a:tabLst>
            </a:pPr>
            <a:r>
              <a:rPr b="1" lang="en-US" sz="1800" strike="noStrike" u="none">
                <a:solidFill>
                  <a:srgbClr val="ffffff"/>
                </a:solidFill>
                <a:uFillTx/>
                <a:latin typeface="Source Sans Pro Black"/>
              </a:rPr>
              <a:t>&lt;footer&gt;</a:t>
            </a:r>
            <a:endParaRPr b="0" lang="en-US" sz="1800" strike="noStrike" u="none">
              <a:solidFill>
                <a:srgbClr val="000000"/>
              </a:solidFill>
              <a:uFillTx/>
              <a:latin typeface="Times New Roman"/>
            </a:endParaRPr>
          </a:p>
        </p:txBody>
      </p:sp>
      <p:sp>
        <p:nvSpPr>
          <p:cNvPr id="45" name="PlaceHolder 4"/>
          <p:cNvSpPr>
            <a:spLocks noGrp="1"/>
          </p:cNvSpPr>
          <p:nvPr>
            <p:ph type="sldNum" idx="14"/>
          </p:nvPr>
        </p:nvSpPr>
        <p:spPr>
          <a:xfrm>
            <a:off x="9180000" y="5130000"/>
            <a:ext cx="718920" cy="538920"/>
          </a:xfrm>
          <a:prstGeom prst="rect">
            <a:avLst/>
          </a:prstGeom>
          <a:noFill/>
          <a:ln w="72000">
            <a:noFill/>
          </a:ln>
        </p:spPr>
        <p:txBody>
          <a:bodyPr lIns="0" rIns="0" tIns="0" bIns="0" anchor="ctr">
            <a:noAutofit/>
          </a:bodyPr>
          <a:lstStyle>
            <a:lvl1pPr indent="0" algn="ctr">
              <a:lnSpc>
                <a:spcPct val="100000"/>
              </a:lnSpc>
              <a:buNone/>
              <a:tabLst>
                <a:tab algn="l" pos="0"/>
              </a:tabLst>
              <a:defRPr b="1" lang="en-US" sz="1800" strike="noStrike" u="none">
                <a:solidFill>
                  <a:srgbClr val="ffffff"/>
                </a:solidFill>
                <a:uFillTx/>
                <a:latin typeface="Source Sans Pro Black"/>
              </a:defRPr>
            </a:lvl1pPr>
          </a:lstStyle>
          <a:p>
            <a:pPr indent="0" algn="ctr">
              <a:lnSpc>
                <a:spcPct val="100000"/>
              </a:lnSpc>
              <a:buNone/>
              <a:tabLst>
                <a:tab algn="l" pos="0"/>
              </a:tabLst>
            </a:pPr>
            <a:fld id="{CD0FBD63-45B5-45E2-8811-32A203E5DAD8}" type="slidenum">
              <a:rPr b="1" lang="en-US" sz="1800" strike="noStrike" u="none">
                <a:solidFill>
                  <a:srgbClr val="ffffff"/>
                </a:solidFill>
                <a:uFillTx/>
                <a:latin typeface="Source Sans Pro Black"/>
              </a:rPr>
              <a:t>&lt;number&gt;</a:t>
            </a:fld>
            <a:endParaRPr b="0" lang="en-US" sz="1800" strike="noStrike" u="none">
              <a:solidFill>
                <a:srgbClr val="000000"/>
              </a:solidFill>
              <a:uFillTx/>
              <a:latin typeface="Times New Roman"/>
            </a:endParaRPr>
          </a:p>
        </p:txBody>
      </p:sp>
      <p:sp>
        <p:nvSpPr>
          <p:cNvPr id="46" name="PlaceHolder 5"/>
          <p:cNvSpPr>
            <a:spLocks noGrp="1"/>
          </p:cNvSpPr>
          <p:nvPr>
            <p:ph type="dt" idx="15"/>
          </p:nvPr>
        </p:nvSpPr>
        <p:spPr>
          <a:xfrm>
            <a:off x="360000" y="5400000"/>
            <a:ext cx="2878920" cy="268920"/>
          </a:xfrm>
          <a:prstGeom prst="rect">
            <a:avLst/>
          </a:prstGeom>
          <a:noFill/>
          <a:ln w="72000">
            <a:noFill/>
          </a:ln>
        </p:spPr>
        <p:txBody>
          <a:bodyPr lIns="0" rIns="0" tIns="0" bIns="0" anchor="t">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&lt;date/time&gt;</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57" r:id="rId2"/>
    <p:sldLayoutId id="2147483658" r:id="rId3"/>
    <p:sldLayoutId id="2147483659" r:id="rId4"/>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 name=""/>
          <p:cNvSpPr/>
          <p:nvPr/>
        </p:nvSpPr>
        <p:spPr>
          <a:xfrm>
            <a:off x="0" y="0"/>
            <a:ext cx="10078920" cy="5668920"/>
          </a:xfrm>
          <a:prstGeom prst="rect">
            <a:avLst/>
          </a:prstGeom>
          <a:solidFill>
            <a:srgbClr val="2c3e50"/>
          </a:solidFill>
          <a:ln w="10800">
            <a:noFill/>
          </a:ln>
        </p:spPr>
        <p:style>
          <a:lnRef idx="0"/>
          <a:fillRef idx="0"/>
          <a:effectRef idx="0"/>
          <a:fontRef idx="minor"/>
        </p:style>
        <p:txBody>
          <a:bodyPr wrap="none" lIns="90000" rIns="90000" tIns="45000" bIns="45000" anchor="ctr">
            <a:noAutofit/>
          </a:bodyPr>
          <a:p>
            <a:pPr algn="ctr">
              <a:lnSpc>
                <a:spcPct val="100000"/>
              </a:lnSpc>
            </a:pPr>
            <a:endParaRPr b="0" lang="en-US" sz="1800" strike="noStrike" u="none">
              <a:solidFill>
                <a:srgbClr val="2c3e50"/>
              </a:solidFill>
              <a:uFillTx/>
              <a:latin typeface="Source Sans Pro"/>
              <a:ea typeface="DejaVu Sans"/>
            </a:endParaRPr>
          </a:p>
        </p:txBody>
      </p:sp>
      <p:sp>
        <p:nvSpPr>
          <p:cNvPr id="55" name=""/>
          <p:cNvSpPr/>
          <p:nvPr/>
        </p:nvSpPr>
        <p:spPr>
          <a:xfrm>
            <a:off x="2520000" y="1350000"/>
            <a:ext cx="5038920" cy="1888920"/>
          </a:xfrm>
          <a:prstGeom prst="wedgeRectCallout">
            <a:avLst>
              <a:gd name="adj1" fmla="val -34032"/>
              <a:gd name="adj2" fmla="val 132916"/>
            </a:avLst>
          </a:prstGeom>
          <a:solidFill>
            <a:srgbClr val="ffffff"/>
          </a:solidFill>
          <a:ln w="72000">
            <a:solidFill>
              <a:srgbClr val="ffffff"/>
            </a:solidFill>
            <a:round/>
          </a:ln>
        </p:spPr>
        <p:style>
          <a:lnRef idx="0"/>
          <a:fillRef idx="0"/>
          <a:effectRef idx="0"/>
          <a:fontRef idx="minor"/>
        </p:style>
        <p:txBody>
          <a:bodyPr wrap="none" lIns="120600" rIns="120600" tIns="75600" bIns="75600" anchor="ctr">
            <a:noAutofit/>
          </a:bodyPr>
          <a:p>
            <a:pPr algn="ctr">
              <a:lnSpc>
                <a:spcPct val="100000"/>
              </a:lnSpc>
            </a:pPr>
            <a:endParaRPr b="0" lang="en-US" sz="1800" strike="noStrike" u="none">
              <a:solidFill>
                <a:srgbClr val="2c3e50"/>
              </a:solidFill>
              <a:uFillTx/>
              <a:latin typeface="Source Sans Pro"/>
              <a:ea typeface="DejaVu Sans"/>
            </a:endParaRPr>
          </a:p>
        </p:txBody>
      </p:sp>
      <p:sp>
        <p:nvSpPr>
          <p:cNvPr id="56" name="PlaceHolder 1"/>
          <p:cNvSpPr>
            <a:spLocks noGrp="1"/>
          </p:cNvSpPr>
          <p:nvPr>
            <p:ph type="title"/>
          </p:nvPr>
        </p:nvSpPr>
        <p:spPr>
          <a:xfrm>
            <a:off x="2700000" y="1485000"/>
            <a:ext cx="4678920" cy="1618920"/>
          </a:xfrm>
          <a:prstGeom prst="rect">
            <a:avLst/>
          </a:prstGeom>
          <a:noFill/>
          <a:ln w="0">
            <a:noFill/>
          </a:ln>
        </p:spPr>
        <p:txBody>
          <a:bodyPr lIns="0" rIns="0" tIns="0" bIns="0" anchor="ctr">
            <a:noAutofit/>
          </a:bodyPr>
          <a:p>
            <a:pPr indent="0">
              <a:buNone/>
            </a:pPr>
            <a:r>
              <a:rPr b="0" lang="en-US" sz="1800" strike="noStrike" u="none">
                <a:solidFill>
                  <a:srgbClr val="000000"/>
                </a:solidFill>
                <a:uFillTx/>
                <a:latin typeface="Arial"/>
              </a:rPr>
              <a:t>Click to edit the title text format</a:t>
            </a:r>
            <a:endParaRPr b="0" lang="en-US" sz="1800" strike="noStrike" u="none">
              <a:solidFill>
                <a:srgbClr val="000000"/>
              </a:solidFill>
              <a:uFillTx/>
              <a:latin typeface="Arial"/>
            </a:endParaRPr>
          </a:p>
        </p:txBody>
      </p:sp>
      <p:sp>
        <p:nvSpPr>
          <p:cNvPr id="57" name="PlaceHolder 2"/>
          <p:cNvSpPr>
            <a:spLocks noGrp="1"/>
          </p:cNvSpPr>
          <p:nvPr>
            <p:ph type="body"/>
          </p:nvPr>
        </p:nvSpPr>
        <p:spPr>
          <a:xfrm>
            <a:off x="3420000" y="3240000"/>
            <a:ext cx="3073680" cy="1618920"/>
          </a:xfrm>
          <a:prstGeom prst="rect">
            <a:avLst/>
          </a:prstGeom>
          <a:noFill/>
          <a:ln w="0">
            <a:noFill/>
          </a:ln>
        </p:spPr>
        <p:txBody>
          <a:bodyPr lIns="0" rIns="0" tIns="0" bIns="0" anchor="t">
            <a:normAutofit fontScale="25000" lnSpcReduction="19999"/>
          </a:bodyPr>
          <a:p>
            <a:pPr marL="432000" indent="-324000">
              <a:spcBef>
                <a:spcPts val="1417"/>
              </a:spcBef>
              <a:buClr>
                <a:srgbClr val="000000"/>
              </a:buClr>
              <a:buSzPct val="45000"/>
              <a:buFont typeface="Wingdings" charset="2"/>
              <a:buChar char=""/>
            </a:pPr>
            <a:r>
              <a:rPr b="0" lang="en-US" sz="1800" strike="noStrike" u="none">
                <a:solidFill>
                  <a:srgbClr val="000000"/>
                </a:solidFill>
                <a:uFillTx/>
                <a:latin typeface="Arial"/>
              </a:rPr>
              <a:t>Click to edit the outline text format</a:t>
            </a:r>
            <a:endParaRPr b="0" lang="en-US"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1800" strike="noStrike" u="none">
                <a:solidFill>
                  <a:srgbClr val="000000"/>
                </a:solidFill>
                <a:uFillTx/>
                <a:latin typeface="Arial"/>
              </a:rPr>
              <a:t>Second Outline Level</a:t>
            </a:r>
            <a:endParaRPr b="0" lang="en-US"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US" sz="1800" strike="noStrike" u="none">
                <a:solidFill>
                  <a:srgbClr val="000000"/>
                </a:solidFill>
                <a:uFillTx/>
                <a:latin typeface="Arial"/>
              </a:rPr>
              <a:t>Third Outline Level</a:t>
            </a:r>
            <a:endParaRPr b="0" lang="en-US"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US" sz="1800" strike="noStrike" u="none">
                <a:solidFill>
                  <a:srgbClr val="000000"/>
                </a:solidFill>
                <a:uFillTx/>
                <a:latin typeface="Arial"/>
              </a:rPr>
              <a:t>Fourth Outline Level</a:t>
            </a:r>
            <a:endParaRPr b="0" lang="en-US"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US" sz="1800" strike="noStrike" u="none">
                <a:solidFill>
                  <a:srgbClr val="000000"/>
                </a:solidFill>
                <a:uFillTx/>
                <a:latin typeface="Arial"/>
              </a:rPr>
              <a:t>Fifth Outline Level</a:t>
            </a:r>
            <a:endParaRPr b="0" lang="en-US"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US" sz="1800" strike="noStrike" u="none">
                <a:solidFill>
                  <a:srgbClr val="000000"/>
                </a:solidFill>
                <a:uFillTx/>
                <a:latin typeface="Arial"/>
              </a:rPr>
              <a:t>Sixth Outline Level</a:t>
            </a:r>
            <a:endParaRPr b="0" lang="en-US"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US" sz="1800" strike="noStrike" u="none">
                <a:solidFill>
                  <a:srgbClr val="000000"/>
                </a:solidFill>
                <a:uFillTx/>
                <a:latin typeface="Arial"/>
              </a:rPr>
              <a:t>Seventh Outline Level</a:t>
            </a:r>
            <a:endParaRPr b="0" lang="en-US" sz="1800" strike="noStrike" u="none">
              <a:solidFill>
                <a:srgbClr val="000000"/>
              </a:solidFill>
              <a:uFillTx/>
              <a:latin typeface="Arial"/>
            </a:endParaRPr>
          </a:p>
        </p:txBody>
      </p:sp>
      <p:sp>
        <p:nvSpPr>
          <p:cNvPr id="58" name="PlaceHolder 3"/>
          <p:cNvSpPr>
            <a:spLocks noGrp="1"/>
          </p:cNvSpPr>
          <p:nvPr>
            <p:ph type="body"/>
          </p:nvPr>
        </p:nvSpPr>
        <p:spPr>
          <a:xfrm>
            <a:off x="6648120" y="3240000"/>
            <a:ext cx="3073680" cy="1618920"/>
          </a:xfrm>
          <a:prstGeom prst="rect">
            <a:avLst/>
          </a:prstGeom>
          <a:noFill/>
          <a:ln w="0">
            <a:noFill/>
          </a:ln>
        </p:spPr>
        <p:txBody>
          <a:bodyPr lIns="0" rIns="0" tIns="0" bIns="0" anchor="t">
            <a:normAutofit fontScale="25000" lnSpcReduction="19999"/>
          </a:bodyPr>
          <a:p>
            <a:pPr marL="432000" indent="-324000">
              <a:spcBef>
                <a:spcPts val="1417"/>
              </a:spcBef>
              <a:buClr>
                <a:srgbClr val="000000"/>
              </a:buClr>
              <a:buSzPct val="45000"/>
              <a:buFont typeface="Wingdings" charset="2"/>
              <a:buChar char=""/>
            </a:pPr>
            <a:r>
              <a:rPr b="0" lang="en-US" sz="1800" strike="noStrike" u="none">
                <a:solidFill>
                  <a:srgbClr val="000000"/>
                </a:solidFill>
                <a:uFillTx/>
                <a:latin typeface="Arial"/>
              </a:rPr>
              <a:t>Click to edit the outline text format</a:t>
            </a:r>
            <a:endParaRPr b="0" lang="en-US"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1800" strike="noStrike" u="none">
                <a:solidFill>
                  <a:srgbClr val="000000"/>
                </a:solidFill>
                <a:uFillTx/>
                <a:latin typeface="Arial"/>
              </a:rPr>
              <a:t>Second Outline Level</a:t>
            </a:r>
            <a:endParaRPr b="0" lang="en-US"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US" sz="1800" strike="noStrike" u="none">
                <a:solidFill>
                  <a:srgbClr val="000000"/>
                </a:solidFill>
                <a:uFillTx/>
                <a:latin typeface="Arial"/>
              </a:rPr>
              <a:t>Third Outline Level</a:t>
            </a:r>
            <a:endParaRPr b="0" lang="en-US"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US" sz="1800" strike="noStrike" u="none">
                <a:solidFill>
                  <a:srgbClr val="000000"/>
                </a:solidFill>
                <a:uFillTx/>
                <a:latin typeface="Arial"/>
              </a:rPr>
              <a:t>Fourth Outline Level</a:t>
            </a:r>
            <a:endParaRPr b="0" lang="en-US"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US" sz="1800" strike="noStrike" u="none">
                <a:solidFill>
                  <a:srgbClr val="000000"/>
                </a:solidFill>
                <a:uFillTx/>
                <a:latin typeface="Arial"/>
              </a:rPr>
              <a:t>Fifth Outline Level</a:t>
            </a:r>
            <a:endParaRPr b="0" lang="en-US"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US" sz="1800" strike="noStrike" u="none">
                <a:solidFill>
                  <a:srgbClr val="000000"/>
                </a:solidFill>
                <a:uFillTx/>
                <a:latin typeface="Arial"/>
              </a:rPr>
              <a:t>Sixth Outline Level</a:t>
            </a:r>
            <a:endParaRPr b="0" lang="en-US"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US" sz="1800" strike="noStrike" u="none">
                <a:solidFill>
                  <a:srgbClr val="000000"/>
                </a:solidFill>
                <a:uFillTx/>
                <a:latin typeface="Arial"/>
              </a:rPr>
              <a:t>Seventh Outline Level</a:t>
            </a:r>
            <a:endParaRPr b="0" lang="en-US" sz="1800" strike="noStrike" u="none">
              <a:solidFill>
                <a:srgbClr val="000000"/>
              </a:solidFill>
              <a:uFillTx/>
              <a:latin typeface="Arial"/>
            </a:endParaRPr>
          </a:p>
        </p:txBody>
      </p:sp>
      <p:sp>
        <p:nvSpPr>
          <p:cNvPr id="59" name="PlaceHolder 4"/>
          <p:cNvSpPr>
            <a:spLocks noGrp="1"/>
          </p:cNvSpPr>
          <p:nvPr>
            <p:ph type="ftr" idx="16"/>
          </p:nvPr>
        </p:nvSpPr>
        <p:spPr>
          <a:xfrm>
            <a:off x="3420000" y="5400000"/>
            <a:ext cx="3238920" cy="268920"/>
          </a:xfrm>
          <a:prstGeom prst="rect">
            <a:avLst/>
          </a:prstGeom>
          <a:noFill/>
          <a:ln w="72000">
            <a:noFill/>
          </a:ln>
        </p:spPr>
        <p:txBody>
          <a:bodyPr lIns="0" rIns="0" tIns="0" bIns="0" anchor="t">
            <a:noAutofit/>
          </a:bodyPr>
          <a:lstStyle>
            <a:lvl1pPr indent="0" algn="ctr">
              <a:lnSpc>
                <a:spcPct val="100000"/>
              </a:lnSpc>
              <a:buNone/>
              <a:tabLst>
                <a:tab algn="l" pos="0"/>
              </a:tabLst>
              <a:defRPr b="1" lang="en-US" sz="1800" strike="noStrike" u="none">
                <a:solidFill>
                  <a:srgbClr val="ffffff"/>
                </a:solidFill>
                <a:uFillTx/>
                <a:latin typeface="Source Sans Pro Black"/>
              </a:defRPr>
            </a:lvl1pPr>
          </a:lstStyle>
          <a:p>
            <a:pPr indent="0" algn="ctr">
              <a:lnSpc>
                <a:spcPct val="100000"/>
              </a:lnSpc>
              <a:buNone/>
              <a:tabLst>
                <a:tab algn="l" pos="0"/>
              </a:tabLst>
            </a:pPr>
            <a:r>
              <a:rPr b="1" lang="en-US" sz="1800" strike="noStrike" u="none">
                <a:solidFill>
                  <a:srgbClr val="ffffff"/>
                </a:solidFill>
                <a:uFillTx/>
                <a:latin typeface="Source Sans Pro Black"/>
              </a:rPr>
              <a:t>&lt;footer&gt;</a:t>
            </a:r>
            <a:endParaRPr b="0" lang="en-US" sz="1800" strike="noStrike" u="none">
              <a:solidFill>
                <a:srgbClr val="000000"/>
              </a:solidFill>
              <a:uFillTx/>
              <a:latin typeface="Times New Roman"/>
            </a:endParaRPr>
          </a:p>
        </p:txBody>
      </p:sp>
      <p:sp>
        <p:nvSpPr>
          <p:cNvPr id="60" name="PlaceHolder 5"/>
          <p:cNvSpPr>
            <a:spLocks noGrp="1"/>
          </p:cNvSpPr>
          <p:nvPr>
            <p:ph type="sldNum" idx="17"/>
          </p:nvPr>
        </p:nvSpPr>
        <p:spPr>
          <a:xfrm>
            <a:off x="9180000" y="5130000"/>
            <a:ext cx="718920" cy="538920"/>
          </a:xfrm>
          <a:prstGeom prst="rect">
            <a:avLst/>
          </a:prstGeom>
          <a:noFill/>
          <a:ln w="72000">
            <a:noFill/>
          </a:ln>
        </p:spPr>
        <p:txBody>
          <a:bodyPr lIns="0" rIns="0" tIns="0" bIns="0" anchor="ctr">
            <a:noAutofit/>
          </a:bodyPr>
          <a:lstStyle>
            <a:lvl1pPr indent="0" algn="ctr">
              <a:lnSpc>
                <a:spcPct val="100000"/>
              </a:lnSpc>
              <a:buNone/>
              <a:tabLst>
                <a:tab algn="l" pos="0"/>
              </a:tabLst>
              <a:defRPr b="1" lang="en-US" sz="1800" strike="noStrike" u="none">
                <a:solidFill>
                  <a:srgbClr val="ffffff"/>
                </a:solidFill>
                <a:uFillTx/>
                <a:latin typeface="Source Sans Pro Black"/>
              </a:defRPr>
            </a:lvl1pPr>
          </a:lstStyle>
          <a:p>
            <a:pPr indent="0" algn="ctr">
              <a:lnSpc>
                <a:spcPct val="100000"/>
              </a:lnSpc>
              <a:buNone/>
              <a:tabLst>
                <a:tab algn="l" pos="0"/>
              </a:tabLst>
            </a:pPr>
            <a:fld id="{8A6BE313-C1B6-4AA3-8FA4-585FC5F63F64}" type="slidenum">
              <a:rPr b="1" lang="en-US" sz="1800" strike="noStrike" u="none">
                <a:solidFill>
                  <a:srgbClr val="ffffff"/>
                </a:solidFill>
                <a:uFillTx/>
                <a:latin typeface="Source Sans Pro Black"/>
              </a:rPr>
              <a:t>&lt;number&gt;</a:t>
            </a:fld>
            <a:endParaRPr b="0" lang="en-US" sz="1800" strike="noStrike" u="none">
              <a:solidFill>
                <a:srgbClr val="000000"/>
              </a:solidFill>
              <a:uFillTx/>
              <a:latin typeface="Times New Roman"/>
            </a:endParaRPr>
          </a:p>
        </p:txBody>
      </p:sp>
      <p:sp>
        <p:nvSpPr>
          <p:cNvPr id="61" name="PlaceHolder 6"/>
          <p:cNvSpPr>
            <a:spLocks noGrp="1"/>
          </p:cNvSpPr>
          <p:nvPr>
            <p:ph type="dt" idx="18"/>
          </p:nvPr>
        </p:nvSpPr>
        <p:spPr>
          <a:xfrm>
            <a:off x="360000" y="5400000"/>
            <a:ext cx="2878920" cy="268920"/>
          </a:xfrm>
          <a:prstGeom prst="rect">
            <a:avLst/>
          </a:prstGeom>
          <a:noFill/>
          <a:ln w="72000">
            <a:noFill/>
          </a:ln>
        </p:spPr>
        <p:txBody>
          <a:bodyPr lIns="0" rIns="0" tIns="0" bIns="0" anchor="t">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&lt;date/time&gt;</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61" r:id="rId2"/>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5" name=""/>
          <p:cNvSpPr/>
          <p:nvPr/>
        </p:nvSpPr>
        <p:spPr>
          <a:xfrm>
            <a:off x="0" y="0"/>
            <a:ext cx="10078920" cy="5668920"/>
          </a:xfrm>
          <a:prstGeom prst="rect">
            <a:avLst/>
          </a:prstGeom>
          <a:solidFill>
            <a:srgbClr val="2c3e50"/>
          </a:solidFill>
          <a:ln w="10800">
            <a:noFill/>
          </a:ln>
        </p:spPr>
        <p:style>
          <a:lnRef idx="0"/>
          <a:fillRef idx="0"/>
          <a:effectRef idx="0"/>
          <a:fontRef idx="minor"/>
        </p:style>
        <p:txBody>
          <a:bodyPr wrap="none" lIns="90000" rIns="90000" tIns="45000" bIns="45000" anchor="ctr">
            <a:noAutofit/>
          </a:bodyPr>
          <a:p>
            <a:pPr algn="ctr">
              <a:lnSpc>
                <a:spcPct val="100000"/>
              </a:lnSpc>
            </a:pPr>
            <a:endParaRPr b="0" lang="en-US" sz="1800" strike="noStrike" u="none">
              <a:solidFill>
                <a:srgbClr val="2c3e50"/>
              </a:solidFill>
              <a:uFillTx/>
              <a:latin typeface="Source Sans Pro"/>
              <a:ea typeface="DejaVu Sans"/>
            </a:endParaRPr>
          </a:p>
        </p:txBody>
      </p:sp>
      <p:sp>
        <p:nvSpPr>
          <p:cNvPr id="66" name=""/>
          <p:cNvSpPr/>
          <p:nvPr/>
        </p:nvSpPr>
        <p:spPr>
          <a:xfrm>
            <a:off x="2520000" y="1350000"/>
            <a:ext cx="5038920" cy="1888920"/>
          </a:xfrm>
          <a:prstGeom prst="wedgeRectCallout">
            <a:avLst>
              <a:gd name="adj1" fmla="val -34032"/>
              <a:gd name="adj2" fmla="val 132916"/>
            </a:avLst>
          </a:prstGeom>
          <a:solidFill>
            <a:srgbClr val="ffffff"/>
          </a:solidFill>
          <a:ln w="72000">
            <a:solidFill>
              <a:srgbClr val="ffffff"/>
            </a:solidFill>
            <a:round/>
          </a:ln>
        </p:spPr>
        <p:style>
          <a:lnRef idx="0"/>
          <a:fillRef idx="0"/>
          <a:effectRef idx="0"/>
          <a:fontRef idx="minor"/>
        </p:style>
        <p:txBody>
          <a:bodyPr wrap="none" lIns="120600" rIns="120600" tIns="75600" bIns="75600" anchor="ctr">
            <a:noAutofit/>
          </a:bodyPr>
          <a:p>
            <a:pPr algn="ctr">
              <a:lnSpc>
                <a:spcPct val="100000"/>
              </a:lnSpc>
            </a:pPr>
            <a:endParaRPr b="0" lang="en-US" sz="1800" strike="noStrike" u="none">
              <a:solidFill>
                <a:srgbClr val="2c3e50"/>
              </a:solidFill>
              <a:uFillTx/>
              <a:latin typeface="Source Sans Pro"/>
              <a:ea typeface="DejaVu Sans"/>
            </a:endParaRPr>
          </a:p>
        </p:txBody>
      </p:sp>
      <p:sp>
        <p:nvSpPr>
          <p:cNvPr id="67" name="PlaceHolder 1"/>
          <p:cNvSpPr>
            <a:spLocks noGrp="1"/>
          </p:cNvSpPr>
          <p:nvPr>
            <p:ph type="title"/>
          </p:nvPr>
        </p:nvSpPr>
        <p:spPr>
          <a:xfrm>
            <a:off x="2700000" y="1485000"/>
            <a:ext cx="4678920" cy="1618920"/>
          </a:xfrm>
          <a:prstGeom prst="rect">
            <a:avLst/>
          </a:prstGeom>
          <a:noFill/>
          <a:ln w="0">
            <a:noFill/>
          </a:ln>
        </p:spPr>
        <p:txBody>
          <a:bodyPr lIns="0" rIns="0" tIns="0" bIns="0" anchor="ctr">
            <a:noAutofit/>
          </a:bodyPr>
          <a:p>
            <a:pPr indent="0">
              <a:buNone/>
            </a:pPr>
            <a:r>
              <a:rPr b="0" lang="en-US" sz="1800" strike="noStrike" u="none">
                <a:solidFill>
                  <a:srgbClr val="000000"/>
                </a:solidFill>
                <a:uFillTx/>
                <a:latin typeface="Arial"/>
              </a:rPr>
              <a:t>Click to edit the title text format</a:t>
            </a:r>
            <a:endParaRPr b="0" lang="en-US" sz="1800" strike="noStrike" u="none">
              <a:solidFill>
                <a:srgbClr val="000000"/>
              </a:solidFill>
              <a:uFillTx/>
              <a:latin typeface="Arial"/>
            </a:endParaRPr>
          </a:p>
        </p:txBody>
      </p:sp>
      <p:sp>
        <p:nvSpPr>
          <p:cNvPr id="68" name="PlaceHolder 2"/>
          <p:cNvSpPr>
            <a:spLocks noGrp="1"/>
          </p:cNvSpPr>
          <p:nvPr>
            <p:ph type="ftr" idx="19"/>
          </p:nvPr>
        </p:nvSpPr>
        <p:spPr>
          <a:xfrm>
            <a:off x="3420000" y="5400000"/>
            <a:ext cx="3238920" cy="268920"/>
          </a:xfrm>
          <a:prstGeom prst="rect">
            <a:avLst/>
          </a:prstGeom>
          <a:noFill/>
          <a:ln w="72000">
            <a:noFill/>
          </a:ln>
        </p:spPr>
        <p:txBody>
          <a:bodyPr lIns="0" rIns="0" tIns="0" bIns="0" anchor="t">
            <a:noAutofit/>
          </a:bodyPr>
          <a:lstStyle>
            <a:lvl1pPr indent="0" algn="ctr">
              <a:lnSpc>
                <a:spcPct val="100000"/>
              </a:lnSpc>
              <a:buNone/>
              <a:tabLst>
                <a:tab algn="l" pos="0"/>
              </a:tabLst>
              <a:defRPr b="1" lang="en-US" sz="1800" strike="noStrike" u="none">
                <a:solidFill>
                  <a:srgbClr val="ffffff"/>
                </a:solidFill>
                <a:uFillTx/>
                <a:latin typeface="Source Sans Pro Black"/>
              </a:defRPr>
            </a:lvl1pPr>
          </a:lstStyle>
          <a:p>
            <a:pPr indent="0" algn="ctr">
              <a:lnSpc>
                <a:spcPct val="100000"/>
              </a:lnSpc>
              <a:buNone/>
              <a:tabLst>
                <a:tab algn="l" pos="0"/>
              </a:tabLst>
            </a:pPr>
            <a:r>
              <a:rPr b="1" lang="en-US" sz="1800" strike="noStrike" u="none">
                <a:solidFill>
                  <a:srgbClr val="ffffff"/>
                </a:solidFill>
                <a:uFillTx/>
                <a:latin typeface="Source Sans Pro Black"/>
              </a:rPr>
              <a:t>&lt;footer&gt;</a:t>
            </a:r>
            <a:endParaRPr b="0" lang="en-US" sz="1800" strike="noStrike" u="none">
              <a:solidFill>
                <a:srgbClr val="000000"/>
              </a:solidFill>
              <a:uFillTx/>
              <a:latin typeface="Times New Roman"/>
            </a:endParaRPr>
          </a:p>
        </p:txBody>
      </p:sp>
      <p:sp>
        <p:nvSpPr>
          <p:cNvPr id="69" name="PlaceHolder 3"/>
          <p:cNvSpPr>
            <a:spLocks noGrp="1"/>
          </p:cNvSpPr>
          <p:nvPr>
            <p:ph type="sldNum" idx="20"/>
          </p:nvPr>
        </p:nvSpPr>
        <p:spPr>
          <a:xfrm>
            <a:off x="9180000" y="5130000"/>
            <a:ext cx="718920" cy="538920"/>
          </a:xfrm>
          <a:prstGeom prst="rect">
            <a:avLst/>
          </a:prstGeom>
          <a:noFill/>
          <a:ln w="72000">
            <a:noFill/>
          </a:ln>
        </p:spPr>
        <p:txBody>
          <a:bodyPr lIns="0" rIns="0" tIns="0" bIns="0" anchor="ctr">
            <a:noAutofit/>
          </a:bodyPr>
          <a:lstStyle>
            <a:lvl1pPr indent="0" algn="ctr">
              <a:lnSpc>
                <a:spcPct val="100000"/>
              </a:lnSpc>
              <a:buNone/>
              <a:tabLst>
                <a:tab algn="l" pos="0"/>
              </a:tabLst>
              <a:defRPr b="1" lang="en-US" sz="1800" strike="noStrike" u="none">
                <a:solidFill>
                  <a:srgbClr val="ffffff"/>
                </a:solidFill>
                <a:uFillTx/>
                <a:latin typeface="Source Sans Pro Black"/>
              </a:defRPr>
            </a:lvl1pPr>
          </a:lstStyle>
          <a:p>
            <a:pPr indent="0" algn="ctr">
              <a:lnSpc>
                <a:spcPct val="100000"/>
              </a:lnSpc>
              <a:buNone/>
              <a:tabLst>
                <a:tab algn="l" pos="0"/>
              </a:tabLst>
            </a:pPr>
            <a:fld id="{57A7092C-C283-4462-A6F6-78B75D537E73}" type="slidenum">
              <a:rPr b="1" lang="en-US" sz="1800" strike="noStrike" u="none">
                <a:solidFill>
                  <a:srgbClr val="ffffff"/>
                </a:solidFill>
                <a:uFillTx/>
                <a:latin typeface="Source Sans Pro Black"/>
              </a:rPr>
              <a:t>&lt;number&gt;</a:t>
            </a:fld>
            <a:endParaRPr b="0" lang="en-US" sz="1800" strike="noStrike" u="none">
              <a:solidFill>
                <a:srgbClr val="000000"/>
              </a:solidFill>
              <a:uFillTx/>
              <a:latin typeface="Times New Roman"/>
            </a:endParaRPr>
          </a:p>
        </p:txBody>
      </p:sp>
      <p:sp>
        <p:nvSpPr>
          <p:cNvPr id="70" name="PlaceHolder 4"/>
          <p:cNvSpPr>
            <a:spLocks noGrp="1"/>
          </p:cNvSpPr>
          <p:nvPr>
            <p:ph type="dt" idx="21"/>
          </p:nvPr>
        </p:nvSpPr>
        <p:spPr>
          <a:xfrm>
            <a:off x="360000" y="5400000"/>
            <a:ext cx="2878920" cy="268920"/>
          </a:xfrm>
          <a:prstGeom prst="rect">
            <a:avLst/>
          </a:prstGeom>
          <a:noFill/>
          <a:ln w="72000">
            <a:noFill/>
          </a:ln>
        </p:spPr>
        <p:txBody>
          <a:bodyPr lIns="0" rIns="0" tIns="0" bIns="0" anchor="t">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&lt;date/time&gt;</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63" r:id="rId2"/>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3" name=""/>
          <p:cNvSpPr/>
          <p:nvPr/>
        </p:nvSpPr>
        <p:spPr>
          <a:xfrm>
            <a:off x="0" y="0"/>
            <a:ext cx="10078920" cy="5668920"/>
          </a:xfrm>
          <a:prstGeom prst="rect">
            <a:avLst/>
          </a:prstGeom>
          <a:solidFill>
            <a:srgbClr val="2c3e50"/>
          </a:solidFill>
          <a:ln w="10800">
            <a:noFill/>
          </a:ln>
        </p:spPr>
        <p:style>
          <a:lnRef idx="0"/>
          <a:fillRef idx="0"/>
          <a:effectRef idx="0"/>
          <a:fontRef idx="minor"/>
        </p:style>
        <p:txBody>
          <a:bodyPr wrap="none" lIns="90000" rIns="90000" tIns="45000" bIns="45000" anchor="ctr">
            <a:noAutofit/>
          </a:bodyPr>
          <a:p>
            <a:pPr algn="ctr">
              <a:lnSpc>
                <a:spcPct val="100000"/>
              </a:lnSpc>
            </a:pPr>
            <a:endParaRPr b="0" lang="en-US" sz="1800" strike="noStrike" u="none">
              <a:solidFill>
                <a:srgbClr val="2c3e50"/>
              </a:solidFill>
              <a:uFillTx/>
              <a:latin typeface="Source Sans Pro"/>
              <a:ea typeface="DejaVu Sans"/>
            </a:endParaRPr>
          </a:p>
        </p:txBody>
      </p:sp>
      <p:sp>
        <p:nvSpPr>
          <p:cNvPr id="74" name=""/>
          <p:cNvSpPr/>
          <p:nvPr/>
        </p:nvSpPr>
        <p:spPr>
          <a:xfrm>
            <a:off x="2520000" y="1350000"/>
            <a:ext cx="5038920" cy="1888920"/>
          </a:xfrm>
          <a:prstGeom prst="wedgeRectCallout">
            <a:avLst>
              <a:gd name="adj1" fmla="val -34032"/>
              <a:gd name="adj2" fmla="val 132916"/>
            </a:avLst>
          </a:prstGeom>
          <a:solidFill>
            <a:srgbClr val="ffffff"/>
          </a:solidFill>
          <a:ln w="72000">
            <a:solidFill>
              <a:srgbClr val="ffffff"/>
            </a:solidFill>
            <a:round/>
          </a:ln>
        </p:spPr>
        <p:style>
          <a:lnRef idx="0"/>
          <a:fillRef idx="0"/>
          <a:effectRef idx="0"/>
          <a:fontRef idx="minor"/>
        </p:style>
        <p:txBody>
          <a:bodyPr wrap="none" lIns="120600" rIns="120600" tIns="75600" bIns="75600" anchor="ctr">
            <a:noAutofit/>
          </a:bodyPr>
          <a:p>
            <a:pPr algn="ctr">
              <a:lnSpc>
                <a:spcPct val="100000"/>
              </a:lnSpc>
            </a:pPr>
            <a:endParaRPr b="0" lang="en-US" sz="1800" strike="noStrike" u="none">
              <a:solidFill>
                <a:srgbClr val="2c3e50"/>
              </a:solidFill>
              <a:uFillTx/>
              <a:latin typeface="Source Sans Pro"/>
              <a:ea typeface="DejaVu Sans"/>
            </a:endParaRPr>
          </a:p>
        </p:txBody>
      </p:sp>
      <p:sp>
        <p:nvSpPr>
          <p:cNvPr id="75" name="PlaceHolder 1"/>
          <p:cNvSpPr>
            <a:spLocks noGrp="1"/>
          </p:cNvSpPr>
          <p:nvPr>
            <p:ph type="title"/>
          </p:nvPr>
        </p:nvSpPr>
        <p:spPr>
          <a:xfrm>
            <a:off x="2700000" y="1485000"/>
            <a:ext cx="4678920" cy="1618920"/>
          </a:xfrm>
          <a:prstGeom prst="rect">
            <a:avLst/>
          </a:prstGeom>
          <a:noFill/>
          <a:ln w="0">
            <a:noFill/>
          </a:ln>
        </p:spPr>
        <p:txBody>
          <a:bodyPr lIns="0" rIns="0" tIns="0" bIns="0" anchor="ctr">
            <a:noAutofit/>
          </a:bodyPr>
          <a:p>
            <a:pPr indent="0">
              <a:buNone/>
            </a:pPr>
            <a:r>
              <a:rPr b="0" lang="en-US" sz="1800" strike="noStrike" u="none">
                <a:solidFill>
                  <a:srgbClr val="000000"/>
                </a:solidFill>
                <a:uFillTx/>
                <a:latin typeface="Arial"/>
              </a:rPr>
              <a:t>Click to edit the title text format</a:t>
            </a:r>
            <a:endParaRPr b="0" lang="en-US" sz="1800" strike="noStrike" u="none">
              <a:solidFill>
                <a:srgbClr val="000000"/>
              </a:solidFill>
              <a:uFillTx/>
              <a:latin typeface="Arial"/>
            </a:endParaRPr>
          </a:p>
        </p:txBody>
      </p:sp>
      <p:sp>
        <p:nvSpPr>
          <p:cNvPr id="76" name="PlaceHolder 2"/>
          <p:cNvSpPr>
            <a:spLocks noGrp="1"/>
          </p:cNvSpPr>
          <p:nvPr>
            <p:ph type="body"/>
          </p:nvPr>
        </p:nvSpPr>
        <p:spPr>
          <a:xfrm>
            <a:off x="3420000" y="3240000"/>
            <a:ext cx="3073680" cy="1618920"/>
          </a:xfrm>
          <a:prstGeom prst="rect">
            <a:avLst/>
          </a:prstGeom>
          <a:noFill/>
          <a:ln w="0">
            <a:noFill/>
          </a:ln>
        </p:spPr>
        <p:txBody>
          <a:bodyPr lIns="0" rIns="0" tIns="0" bIns="0" anchor="t">
            <a:normAutofit fontScale="25000" lnSpcReduction="19999"/>
          </a:bodyPr>
          <a:p>
            <a:pPr marL="432000" indent="-324000">
              <a:spcBef>
                <a:spcPts val="1417"/>
              </a:spcBef>
              <a:buClr>
                <a:srgbClr val="000000"/>
              </a:buClr>
              <a:buSzPct val="45000"/>
              <a:buFont typeface="Wingdings" charset="2"/>
              <a:buChar char=""/>
            </a:pPr>
            <a:r>
              <a:rPr b="0" lang="en-US" sz="1800" strike="noStrike" u="none">
                <a:solidFill>
                  <a:srgbClr val="000000"/>
                </a:solidFill>
                <a:uFillTx/>
                <a:latin typeface="Arial"/>
              </a:rPr>
              <a:t>Click to edit the outline text format</a:t>
            </a:r>
            <a:endParaRPr b="0" lang="en-US"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1800" strike="noStrike" u="none">
                <a:solidFill>
                  <a:srgbClr val="000000"/>
                </a:solidFill>
                <a:uFillTx/>
                <a:latin typeface="Arial"/>
              </a:rPr>
              <a:t>Second Outline Level</a:t>
            </a:r>
            <a:endParaRPr b="0" lang="en-US"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US" sz="1800" strike="noStrike" u="none">
                <a:solidFill>
                  <a:srgbClr val="000000"/>
                </a:solidFill>
                <a:uFillTx/>
                <a:latin typeface="Arial"/>
              </a:rPr>
              <a:t>Third Outline Level</a:t>
            </a:r>
            <a:endParaRPr b="0" lang="en-US"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US" sz="1800" strike="noStrike" u="none">
                <a:solidFill>
                  <a:srgbClr val="000000"/>
                </a:solidFill>
                <a:uFillTx/>
                <a:latin typeface="Arial"/>
              </a:rPr>
              <a:t>Fourth Outline Level</a:t>
            </a:r>
            <a:endParaRPr b="0" lang="en-US"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US" sz="1800" strike="noStrike" u="none">
                <a:solidFill>
                  <a:srgbClr val="000000"/>
                </a:solidFill>
                <a:uFillTx/>
                <a:latin typeface="Arial"/>
              </a:rPr>
              <a:t>Fifth Outline Level</a:t>
            </a:r>
            <a:endParaRPr b="0" lang="en-US"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US" sz="1800" strike="noStrike" u="none">
                <a:solidFill>
                  <a:srgbClr val="000000"/>
                </a:solidFill>
                <a:uFillTx/>
                <a:latin typeface="Arial"/>
              </a:rPr>
              <a:t>Sixth Outline Level</a:t>
            </a:r>
            <a:endParaRPr b="0" lang="en-US"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US" sz="1800" strike="noStrike" u="none">
                <a:solidFill>
                  <a:srgbClr val="000000"/>
                </a:solidFill>
                <a:uFillTx/>
                <a:latin typeface="Arial"/>
              </a:rPr>
              <a:t>Seventh Outline Level</a:t>
            </a:r>
            <a:endParaRPr b="0" lang="en-US" sz="1800" strike="noStrike" u="none">
              <a:solidFill>
                <a:srgbClr val="000000"/>
              </a:solidFill>
              <a:uFillTx/>
              <a:latin typeface="Arial"/>
            </a:endParaRPr>
          </a:p>
        </p:txBody>
      </p:sp>
      <p:sp>
        <p:nvSpPr>
          <p:cNvPr id="77" name="PlaceHolder 3"/>
          <p:cNvSpPr>
            <a:spLocks noGrp="1"/>
          </p:cNvSpPr>
          <p:nvPr>
            <p:ph type="body"/>
          </p:nvPr>
        </p:nvSpPr>
        <p:spPr>
          <a:xfrm>
            <a:off x="6648120" y="3240000"/>
            <a:ext cx="3073680" cy="1618920"/>
          </a:xfrm>
          <a:prstGeom prst="rect">
            <a:avLst/>
          </a:prstGeom>
          <a:noFill/>
          <a:ln w="0">
            <a:noFill/>
          </a:ln>
        </p:spPr>
        <p:txBody>
          <a:bodyPr lIns="0" rIns="0" tIns="0" bIns="0" anchor="t">
            <a:normAutofit fontScale="25000" lnSpcReduction="19999"/>
          </a:bodyPr>
          <a:p>
            <a:pPr marL="432000" indent="-324000">
              <a:spcBef>
                <a:spcPts val="1417"/>
              </a:spcBef>
              <a:buClr>
                <a:srgbClr val="000000"/>
              </a:buClr>
              <a:buSzPct val="45000"/>
              <a:buFont typeface="Wingdings" charset="2"/>
              <a:buChar char=""/>
            </a:pPr>
            <a:r>
              <a:rPr b="0" lang="en-US" sz="1800" strike="noStrike" u="none">
                <a:solidFill>
                  <a:srgbClr val="000000"/>
                </a:solidFill>
                <a:uFillTx/>
                <a:latin typeface="Arial"/>
              </a:rPr>
              <a:t>Click to edit the outline text format</a:t>
            </a:r>
            <a:endParaRPr b="0" lang="en-US"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1800" strike="noStrike" u="none">
                <a:solidFill>
                  <a:srgbClr val="000000"/>
                </a:solidFill>
                <a:uFillTx/>
                <a:latin typeface="Arial"/>
              </a:rPr>
              <a:t>Second Outline Level</a:t>
            </a:r>
            <a:endParaRPr b="0" lang="en-US"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US" sz="1800" strike="noStrike" u="none">
                <a:solidFill>
                  <a:srgbClr val="000000"/>
                </a:solidFill>
                <a:uFillTx/>
                <a:latin typeface="Arial"/>
              </a:rPr>
              <a:t>Third Outline Level</a:t>
            </a:r>
            <a:endParaRPr b="0" lang="en-US"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US" sz="1800" strike="noStrike" u="none">
                <a:solidFill>
                  <a:srgbClr val="000000"/>
                </a:solidFill>
                <a:uFillTx/>
                <a:latin typeface="Arial"/>
              </a:rPr>
              <a:t>Fourth Outline Level</a:t>
            </a:r>
            <a:endParaRPr b="0" lang="en-US"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US" sz="1800" strike="noStrike" u="none">
                <a:solidFill>
                  <a:srgbClr val="000000"/>
                </a:solidFill>
                <a:uFillTx/>
                <a:latin typeface="Arial"/>
              </a:rPr>
              <a:t>Fifth Outline Level</a:t>
            </a:r>
            <a:endParaRPr b="0" lang="en-US"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US" sz="1800" strike="noStrike" u="none">
                <a:solidFill>
                  <a:srgbClr val="000000"/>
                </a:solidFill>
                <a:uFillTx/>
                <a:latin typeface="Arial"/>
              </a:rPr>
              <a:t>Sixth Outline Level</a:t>
            </a:r>
            <a:endParaRPr b="0" lang="en-US"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US" sz="1800" strike="noStrike" u="none">
                <a:solidFill>
                  <a:srgbClr val="000000"/>
                </a:solidFill>
                <a:uFillTx/>
                <a:latin typeface="Arial"/>
              </a:rPr>
              <a:t>Seventh Outline Level</a:t>
            </a:r>
            <a:endParaRPr b="0" lang="en-US" sz="1800" strike="noStrike" u="none">
              <a:solidFill>
                <a:srgbClr val="000000"/>
              </a:solidFill>
              <a:uFillTx/>
              <a:latin typeface="Arial"/>
            </a:endParaRPr>
          </a:p>
        </p:txBody>
      </p:sp>
      <p:sp>
        <p:nvSpPr>
          <p:cNvPr id="78" name="PlaceHolder 4"/>
          <p:cNvSpPr>
            <a:spLocks noGrp="1"/>
          </p:cNvSpPr>
          <p:nvPr>
            <p:ph type="ftr" idx="22"/>
          </p:nvPr>
        </p:nvSpPr>
        <p:spPr>
          <a:xfrm>
            <a:off x="3420000" y="5400000"/>
            <a:ext cx="3238920" cy="268920"/>
          </a:xfrm>
          <a:prstGeom prst="rect">
            <a:avLst/>
          </a:prstGeom>
          <a:noFill/>
          <a:ln w="72000">
            <a:noFill/>
          </a:ln>
        </p:spPr>
        <p:txBody>
          <a:bodyPr lIns="0" rIns="0" tIns="0" bIns="0" anchor="t">
            <a:noAutofit/>
          </a:bodyPr>
          <a:lstStyle>
            <a:lvl1pPr indent="0" algn="ctr">
              <a:lnSpc>
                <a:spcPct val="100000"/>
              </a:lnSpc>
              <a:buNone/>
              <a:tabLst>
                <a:tab algn="l" pos="0"/>
              </a:tabLst>
              <a:defRPr b="1" lang="en-US" sz="1800" strike="noStrike" u="none">
                <a:solidFill>
                  <a:srgbClr val="ffffff"/>
                </a:solidFill>
                <a:uFillTx/>
                <a:latin typeface="Source Sans Pro Black"/>
              </a:defRPr>
            </a:lvl1pPr>
          </a:lstStyle>
          <a:p>
            <a:pPr indent="0" algn="ctr">
              <a:lnSpc>
                <a:spcPct val="100000"/>
              </a:lnSpc>
              <a:buNone/>
              <a:tabLst>
                <a:tab algn="l" pos="0"/>
              </a:tabLst>
            </a:pPr>
            <a:r>
              <a:rPr b="1" lang="en-US" sz="1800" strike="noStrike" u="none">
                <a:solidFill>
                  <a:srgbClr val="ffffff"/>
                </a:solidFill>
                <a:uFillTx/>
                <a:latin typeface="Source Sans Pro Black"/>
              </a:rPr>
              <a:t>&lt;footer&gt;</a:t>
            </a:r>
            <a:endParaRPr b="0" lang="en-US" sz="1800" strike="noStrike" u="none">
              <a:solidFill>
                <a:srgbClr val="000000"/>
              </a:solidFill>
              <a:uFillTx/>
              <a:latin typeface="Times New Roman"/>
            </a:endParaRPr>
          </a:p>
        </p:txBody>
      </p:sp>
      <p:sp>
        <p:nvSpPr>
          <p:cNvPr id="79" name="PlaceHolder 5"/>
          <p:cNvSpPr>
            <a:spLocks noGrp="1"/>
          </p:cNvSpPr>
          <p:nvPr>
            <p:ph type="sldNum" idx="23"/>
          </p:nvPr>
        </p:nvSpPr>
        <p:spPr>
          <a:xfrm>
            <a:off x="9180000" y="5130000"/>
            <a:ext cx="718920" cy="538920"/>
          </a:xfrm>
          <a:prstGeom prst="rect">
            <a:avLst/>
          </a:prstGeom>
          <a:noFill/>
          <a:ln w="72000">
            <a:noFill/>
          </a:ln>
        </p:spPr>
        <p:txBody>
          <a:bodyPr lIns="0" rIns="0" tIns="0" bIns="0" anchor="ctr">
            <a:noAutofit/>
          </a:bodyPr>
          <a:lstStyle>
            <a:lvl1pPr indent="0" algn="ctr">
              <a:lnSpc>
                <a:spcPct val="100000"/>
              </a:lnSpc>
              <a:buNone/>
              <a:tabLst>
                <a:tab algn="l" pos="0"/>
              </a:tabLst>
              <a:defRPr b="1" lang="en-US" sz="1800" strike="noStrike" u="none">
                <a:solidFill>
                  <a:srgbClr val="ffffff"/>
                </a:solidFill>
                <a:uFillTx/>
                <a:latin typeface="Source Sans Pro Black"/>
              </a:defRPr>
            </a:lvl1pPr>
          </a:lstStyle>
          <a:p>
            <a:pPr indent="0" algn="ctr">
              <a:lnSpc>
                <a:spcPct val="100000"/>
              </a:lnSpc>
              <a:buNone/>
              <a:tabLst>
                <a:tab algn="l" pos="0"/>
              </a:tabLst>
            </a:pPr>
            <a:fld id="{177A1353-BC3C-49C6-B1B8-ACD60EE6B14C}" type="slidenum">
              <a:rPr b="1" lang="en-US" sz="1800" strike="noStrike" u="none">
                <a:solidFill>
                  <a:srgbClr val="ffffff"/>
                </a:solidFill>
                <a:uFillTx/>
                <a:latin typeface="Source Sans Pro Black"/>
              </a:rPr>
              <a:t>&lt;number&gt;</a:t>
            </a:fld>
            <a:endParaRPr b="0" lang="en-US" sz="1800" strike="noStrike" u="none">
              <a:solidFill>
                <a:srgbClr val="000000"/>
              </a:solidFill>
              <a:uFillTx/>
              <a:latin typeface="Times New Roman"/>
            </a:endParaRPr>
          </a:p>
        </p:txBody>
      </p:sp>
      <p:sp>
        <p:nvSpPr>
          <p:cNvPr id="80" name="PlaceHolder 6"/>
          <p:cNvSpPr>
            <a:spLocks noGrp="1"/>
          </p:cNvSpPr>
          <p:nvPr>
            <p:ph type="dt" idx="24"/>
          </p:nvPr>
        </p:nvSpPr>
        <p:spPr>
          <a:xfrm>
            <a:off x="360000" y="5400000"/>
            <a:ext cx="2878920" cy="268920"/>
          </a:xfrm>
          <a:prstGeom prst="rect">
            <a:avLst/>
          </a:prstGeom>
          <a:noFill/>
          <a:ln w="72000">
            <a:noFill/>
          </a:ln>
        </p:spPr>
        <p:txBody>
          <a:bodyPr lIns="0" rIns="0" tIns="0" bIns="0" anchor="t">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&lt;date/time&gt;</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65" r:id="rId2"/>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
          <p:cNvSpPr/>
          <p:nvPr/>
        </p:nvSpPr>
        <p:spPr>
          <a:xfrm>
            <a:off x="0" y="0"/>
            <a:ext cx="10078920" cy="5668920"/>
          </a:xfrm>
          <a:prstGeom prst="rect">
            <a:avLst/>
          </a:prstGeom>
          <a:solidFill>
            <a:srgbClr val="2c3e50"/>
          </a:solidFill>
          <a:ln w="10800">
            <a:noFill/>
          </a:ln>
        </p:spPr>
        <p:style>
          <a:lnRef idx="0"/>
          <a:fillRef idx="0"/>
          <a:effectRef idx="0"/>
          <a:fontRef idx="minor"/>
        </p:style>
        <p:txBody>
          <a:bodyPr wrap="none" lIns="90000" rIns="90000" tIns="45000" bIns="45000" anchor="ctr">
            <a:noAutofit/>
          </a:bodyPr>
          <a:p>
            <a:pPr algn="ctr">
              <a:lnSpc>
                <a:spcPct val="100000"/>
              </a:lnSpc>
            </a:pPr>
            <a:endParaRPr b="0" lang="en-US" sz="1800" strike="noStrike" u="none">
              <a:solidFill>
                <a:srgbClr val="2c3e50"/>
              </a:solidFill>
              <a:uFillTx/>
              <a:latin typeface="Source Sans Pro"/>
              <a:ea typeface="DejaVu Sans"/>
            </a:endParaRPr>
          </a:p>
        </p:txBody>
      </p:sp>
      <p:sp>
        <p:nvSpPr>
          <p:cNvPr id="85" name=""/>
          <p:cNvSpPr/>
          <p:nvPr/>
        </p:nvSpPr>
        <p:spPr>
          <a:xfrm>
            <a:off x="2520000" y="1350000"/>
            <a:ext cx="5038920" cy="1888920"/>
          </a:xfrm>
          <a:prstGeom prst="wedgeRectCallout">
            <a:avLst>
              <a:gd name="adj1" fmla="val -34032"/>
              <a:gd name="adj2" fmla="val 132916"/>
            </a:avLst>
          </a:prstGeom>
          <a:solidFill>
            <a:srgbClr val="ffffff"/>
          </a:solidFill>
          <a:ln w="72000">
            <a:solidFill>
              <a:srgbClr val="ffffff"/>
            </a:solidFill>
            <a:round/>
          </a:ln>
        </p:spPr>
        <p:style>
          <a:lnRef idx="0"/>
          <a:fillRef idx="0"/>
          <a:effectRef idx="0"/>
          <a:fontRef idx="minor"/>
        </p:style>
        <p:txBody>
          <a:bodyPr wrap="none" lIns="120600" rIns="120600" tIns="75600" bIns="75600" anchor="ctr">
            <a:noAutofit/>
          </a:bodyPr>
          <a:p>
            <a:pPr algn="ctr">
              <a:lnSpc>
                <a:spcPct val="100000"/>
              </a:lnSpc>
            </a:pPr>
            <a:endParaRPr b="0" lang="en-US" sz="1800" strike="noStrike" u="none">
              <a:solidFill>
                <a:srgbClr val="2c3e50"/>
              </a:solidFill>
              <a:uFillTx/>
              <a:latin typeface="Source Sans Pro"/>
              <a:ea typeface="DejaVu Sans"/>
            </a:endParaRPr>
          </a:p>
        </p:txBody>
      </p:sp>
      <p:sp>
        <p:nvSpPr>
          <p:cNvPr id="86" name="PlaceHolder 1"/>
          <p:cNvSpPr>
            <a:spLocks noGrp="1"/>
          </p:cNvSpPr>
          <p:nvPr>
            <p:ph type="title"/>
          </p:nvPr>
        </p:nvSpPr>
        <p:spPr>
          <a:xfrm>
            <a:off x="2700000" y="1485000"/>
            <a:ext cx="4678920" cy="1618920"/>
          </a:xfrm>
          <a:prstGeom prst="rect">
            <a:avLst/>
          </a:prstGeom>
          <a:noFill/>
          <a:ln w="0">
            <a:noFill/>
          </a:ln>
        </p:spPr>
        <p:txBody>
          <a:bodyPr lIns="0" rIns="0" tIns="0" bIns="0" anchor="ctr">
            <a:noAutofit/>
          </a:bodyPr>
          <a:p>
            <a:pPr indent="0">
              <a:buNone/>
            </a:pPr>
            <a:r>
              <a:rPr b="0" lang="en-US" sz="1800" strike="noStrike" u="none">
                <a:solidFill>
                  <a:srgbClr val="000000"/>
                </a:solidFill>
                <a:uFillTx/>
                <a:latin typeface="Arial"/>
              </a:rPr>
              <a:t>Click to edit the title text format</a:t>
            </a:r>
            <a:endParaRPr b="0" lang="en-US" sz="1800" strike="noStrike" u="none">
              <a:solidFill>
                <a:srgbClr val="000000"/>
              </a:solidFill>
              <a:uFillTx/>
              <a:latin typeface="Arial"/>
            </a:endParaRPr>
          </a:p>
        </p:txBody>
      </p:sp>
      <p:sp>
        <p:nvSpPr>
          <p:cNvPr id="87" name="PlaceHolder 2"/>
          <p:cNvSpPr>
            <a:spLocks noGrp="1"/>
          </p:cNvSpPr>
          <p:nvPr>
            <p:ph type="ftr" idx="25"/>
          </p:nvPr>
        </p:nvSpPr>
        <p:spPr>
          <a:xfrm>
            <a:off x="3420000" y="5400000"/>
            <a:ext cx="3238920" cy="268920"/>
          </a:xfrm>
          <a:prstGeom prst="rect">
            <a:avLst/>
          </a:prstGeom>
          <a:noFill/>
          <a:ln w="72000">
            <a:noFill/>
          </a:ln>
        </p:spPr>
        <p:txBody>
          <a:bodyPr lIns="0" rIns="0" tIns="0" bIns="0" anchor="t">
            <a:noAutofit/>
          </a:bodyPr>
          <a:lstStyle>
            <a:lvl1pPr indent="0" algn="ctr">
              <a:lnSpc>
                <a:spcPct val="100000"/>
              </a:lnSpc>
              <a:buNone/>
              <a:tabLst>
                <a:tab algn="l" pos="0"/>
              </a:tabLst>
              <a:defRPr b="1" lang="en-US" sz="1800" strike="noStrike" u="none">
                <a:solidFill>
                  <a:srgbClr val="ffffff"/>
                </a:solidFill>
                <a:uFillTx/>
                <a:latin typeface="Source Sans Pro Black"/>
              </a:defRPr>
            </a:lvl1pPr>
          </a:lstStyle>
          <a:p>
            <a:pPr indent="0" algn="ctr">
              <a:lnSpc>
                <a:spcPct val="100000"/>
              </a:lnSpc>
              <a:buNone/>
              <a:tabLst>
                <a:tab algn="l" pos="0"/>
              </a:tabLst>
            </a:pPr>
            <a:r>
              <a:rPr b="1" lang="en-US" sz="1800" strike="noStrike" u="none">
                <a:solidFill>
                  <a:srgbClr val="ffffff"/>
                </a:solidFill>
                <a:uFillTx/>
                <a:latin typeface="Source Sans Pro Black"/>
              </a:rPr>
              <a:t>&lt;footer&gt;</a:t>
            </a:r>
            <a:endParaRPr b="0" lang="en-US" sz="1800" strike="noStrike" u="none">
              <a:solidFill>
                <a:srgbClr val="000000"/>
              </a:solidFill>
              <a:uFillTx/>
              <a:latin typeface="Times New Roman"/>
            </a:endParaRPr>
          </a:p>
        </p:txBody>
      </p:sp>
      <p:sp>
        <p:nvSpPr>
          <p:cNvPr id="88" name="PlaceHolder 3"/>
          <p:cNvSpPr>
            <a:spLocks noGrp="1"/>
          </p:cNvSpPr>
          <p:nvPr>
            <p:ph type="sldNum" idx="26"/>
          </p:nvPr>
        </p:nvSpPr>
        <p:spPr>
          <a:xfrm>
            <a:off x="9180000" y="5130000"/>
            <a:ext cx="718920" cy="538920"/>
          </a:xfrm>
          <a:prstGeom prst="rect">
            <a:avLst/>
          </a:prstGeom>
          <a:noFill/>
          <a:ln w="72000">
            <a:noFill/>
          </a:ln>
        </p:spPr>
        <p:txBody>
          <a:bodyPr lIns="0" rIns="0" tIns="0" bIns="0" anchor="ctr">
            <a:noAutofit/>
          </a:bodyPr>
          <a:lstStyle>
            <a:lvl1pPr indent="0" algn="ctr">
              <a:lnSpc>
                <a:spcPct val="100000"/>
              </a:lnSpc>
              <a:buNone/>
              <a:tabLst>
                <a:tab algn="l" pos="0"/>
              </a:tabLst>
              <a:defRPr b="1" lang="en-US" sz="1800" strike="noStrike" u="none">
                <a:solidFill>
                  <a:srgbClr val="ffffff"/>
                </a:solidFill>
                <a:uFillTx/>
                <a:latin typeface="Source Sans Pro Black"/>
              </a:defRPr>
            </a:lvl1pPr>
          </a:lstStyle>
          <a:p>
            <a:pPr indent="0" algn="ctr">
              <a:lnSpc>
                <a:spcPct val="100000"/>
              </a:lnSpc>
              <a:buNone/>
              <a:tabLst>
                <a:tab algn="l" pos="0"/>
              </a:tabLst>
            </a:pPr>
            <a:fld id="{4F21876C-A2B9-45DD-B335-D54A17FEFAB4}" type="slidenum">
              <a:rPr b="1" lang="en-US" sz="1800" strike="noStrike" u="none">
                <a:solidFill>
                  <a:srgbClr val="ffffff"/>
                </a:solidFill>
                <a:uFillTx/>
                <a:latin typeface="Source Sans Pro Black"/>
              </a:rPr>
              <a:t>&lt;number&gt;</a:t>
            </a:fld>
            <a:endParaRPr b="0" lang="en-US" sz="1800" strike="noStrike" u="none">
              <a:solidFill>
                <a:srgbClr val="000000"/>
              </a:solidFill>
              <a:uFillTx/>
              <a:latin typeface="Times New Roman"/>
            </a:endParaRPr>
          </a:p>
        </p:txBody>
      </p:sp>
      <p:sp>
        <p:nvSpPr>
          <p:cNvPr id="89" name="PlaceHolder 4"/>
          <p:cNvSpPr>
            <a:spLocks noGrp="1"/>
          </p:cNvSpPr>
          <p:nvPr>
            <p:ph type="dt" idx="27"/>
          </p:nvPr>
        </p:nvSpPr>
        <p:spPr>
          <a:xfrm>
            <a:off x="360000" y="5400000"/>
            <a:ext cx="2878920" cy="268920"/>
          </a:xfrm>
          <a:prstGeom prst="rect">
            <a:avLst/>
          </a:prstGeom>
          <a:noFill/>
          <a:ln w="72000">
            <a:noFill/>
          </a:ln>
        </p:spPr>
        <p:txBody>
          <a:bodyPr lIns="0" rIns="0" tIns="0" bIns="0" anchor="t">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&lt;date/time&gt;</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67" r:id="rId2"/>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type="title"/>
          </p:nvPr>
        </p:nvSpPr>
        <p:spPr>
          <a:xfrm>
            <a:off x="360000" y="2831040"/>
            <a:ext cx="9358920" cy="726120"/>
          </a:xfrm>
          <a:prstGeom prst="rect">
            <a:avLst/>
          </a:prstGeom>
          <a:noFill/>
          <a:ln w="0">
            <a:noFill/>
          </a:ln>
        </p:spPr>
        <p:txBody>
          <a:bodyPr lIns="0" rIns="0" tIns="0" bIns="0" anchor="ctr" anchorCtr="1">
            <a:noAutofit/>
          </a:bodyPr>
          <a:p>
            <a:pPr indent="0" algn="ctr">
              <a:lnSpc>
                <a:spcPct val="150000"/>
              </a:lnSpc>
              <a:buNone/>
              <a:tabLst>
                <a:tab algn="l" pos="0"/>
              </a:tabLst>
            </a:pPr>
            <a:r>
              <a:rPr b="1" lang="en-US" sz="2700" strike="noStrike" u="none">
                <a:solidFill>
                  <a:srgbClr val="ffffff"/>
                </a:solidFill>
                <a:uFillTx/>
                <a:latin typeface="Source Sans Pro Black"/>
              </a:rPr>
              <a:t>THE CONCLAVE OF DORGSTYN</a:t>
            </a:r>
            <a:endParaRPr b="0" lang="en-US" sz="2700" strike="noStrike" u="none">
              <a:solidFill>
                <a:srgbClr val="000000"/>
              </a:solidFill>
              <a:uFillTx/>
              <a:latin typeface="Arial"/>
            </a:endParaRPr>
          </a:p>
        </p:txBody>
      </p:sp>
      <p:sp>
        <p:nvSpPr>
          <p:cNvPr id="93" name="PlaceHolder 2"/>
          <p:cNvSpPr>
            <a:spLocks noGrp="1"/>
          </p:cNvSpPr>
          <p:nvPr>
            <p:ph type="subTitle"/>
          </p:nvPr>
        </p:nvSpPr>
        <p:spPr>
          <a:xfrm>
            <a:off x="360000" y="3915000"/>
            <a:ext cx="9358920" cy="1483920"/>
          </a:xfrm>
          <a:prstGeom prst="rect">
            <a:avLst/>
          </a:prstGeom>
          <a:noFill/>
          <a:ln w="0">
            <a:noFill/>
          </a:ln>
        </p:spPr>
        <p:txBody>
          <a:bodyPr lIns="0" rIns="0" tIns="0" bIns="0" anchor="ctr">
            <a:noAutofit/>
          </a:bodyPr>
          <a:p>
            <a:pPr indent="0" algn="ctr">
              <a:lnSpc>
                <a:spcPct val="100000"/>
              </a:lnSpc>
              <a:buNone/>
              <a:tabLst>
                <a:tab algn="l" pos="0"/>
              </a:tabLst>
            </a:pPr>
            <a:r>
              <a:rPr b="0" lang="en-US" sz="2200" strike="noStrike" u="none">
                <a:solidFill>
                  <a:srgbClr val="ffffff"/>
                </a:solidFill>
                <a:uFillTx/>
                <a:latin typeface="Source Sans Pro"/>
              </a:rPr>
              <a:t>On March 15, 1025, in the Dwarf Town of Dorgstyn, the five bishops of the Starkpool Reach met to consider the appeal of Bishop McSmash</a:t>
            </a:r>
            <a:endParaRPr b="0" lang="en-US" sz="2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PlaceHolder 1"/>
          <p:cNvSpPr>
            <a:spLocks noGrp="1"/>
          </p:cNvSpPr>
          <p:nvPr>
            <p:ph type="title"/>
          </p:nvPr>
        </p:nvSpPr>
        <p:spPr>
          <a:xfrm>
            <a:off x="360000" y="225720"/>
            <a:ext cx="9358920" cy="717840"/>
          </a:xfrm>
          <a:prstGeom prst="rect">
            <a:avLst/>
          </a:prstGeom>
          <a:noFill/>
          <a:ln w="0">
            <a:noFill/>
          </a:ln>
        </p:spPr>
        <p:txBody>
          <a:bodyPr lIns="0" rIns="0" tIns="0" bIns="0" anchor="ctr">
            <a:noAutofit/>
          </a:bodyPr>
          <a:p>
            <a:pPr indent="0">
              <a:lnSpc>
                <a:spcPct val="100000"/>
              </a:lnSpc>
              <a:buNone/>
              <a:tabLst>
                <a:tab algn="l" pos="0"/>
              </a:tabLst>
            </a:pPr>
            <a:r>
              <a:rPr b="1" lang="en-US" sz="2700" strike="noStrike" u="none">
                <a:solidFill>
                  <a:srgbClr val="ffffff"/>
                </a:solidFill>
                <a:uFillTx/>
                <a:latin typeface="Source Sans Pro Black"/>
              </a:rPr>
              <a:t>First, Sir Godric, a Knight of Harken proclaims</a:t>
            </a:r>
            <a:endParaRPr b="0" lang="en-US" sz="2700" strike="noStrike" u="none">
              <a:solidFill>
                <a:srgbClr val="000000"/>
              </a:solidFill>
              <a:uFillTx/>
              <a:latin typeface="Arial"/>
            </a:endParaRPr>
          </a:p>
        </p:txBody>
      </p:sp>
      <p:sp>
        <p:nvSpPr>
          <p:cNvPr id="95" name="PlaceHolder 2"/>
          <p:cNvSpPr>
            <a:spLocks noGrp="1"/>
          </p:cNvSpPr>
          <p:nvPr>
            <p:ph/>
          </p:nvPr>
        </p:nvSpPr>
        <p:spPr>
          <a:xfrm>
            <a:off x="360000" y="1485000"/>
            <a:ext cx="4566240" cy="3778920"/>
          </a:xfrm>
          <a:prstGeom prst="rect">
            <a:avLst/>
          </a:prstGeom>
          <a:noFill/>
          <a:ln w="0">
            <a:noFill/>
          </a:ln>
        </p:spPr>
        <p:txBody>
          <a:bodyPr lIns="0" rIns="0" tIns="0" bIns="0" anchor="t">
            <a:normAutofit/>
          </a:bodyPr>
          <a:p>
            <a:pPr marL="432000" indent="-324000">
              <a:lnSpc>
                <a:spcPct val="100000"/>
              </a:lnSpc>
              <a:buClr>
                <a:srgbClr val="000000"/>
              </a:buClr>
              <a:buFont typeface="Wingdings" charset="2"/>
              <a:buChar char=""/>
            </a:pPr>
            <a:r>
              <a:rPr b="0" lang="en-US" sz="1800" strike="noStrike" u="none">
                <a:solidFill>
                  <a:srgbClr val="000000"/>
                </a:solidFill>
                <a:uFillTx/>
                <a:latin typeface="Arial"/>
              </a:rPr>
              <a:t>I have safely delivered Bishop Trigerio to this meeting.</a:t>
            </a:r>
            <a:endParaRPr b="0" lang="en-US" sz="1800" strike="noStrike" u="none">
              <a:solidFill>
                <a:srgbClr val="000000"/>
              </a:solidFill>
              <a:uFillTx/>
              <a:latin typeface="Arial"/>
            </a:endParaRPr>
          </a:p>
          <a:p>
            <a:pPr marL="432000" indent="-324000">
              <a:lnSpc>
                <a:spcPct val="100000"/>
              </a:lnSpc>
              <a:buClr>
                <a:srgbClr val="000000"/>
              </a:buClr>
              <a:buFont typeface="Wingdings" charset="2"/>
              <a:buChar char=""/>
            </a:pPr>
            <a:r>
              <a:rPr b="0" lang="en-US" sz="1800" strike="noStrike" u="none">
                <a:solidFill>
                  <a:srgbClr val="000000"/>
                </a:solidFill>
                <a:uFillTx/>
                <a:latin typeface="Arial"/>
              </a:rPr>
              <a:t>Now, I will lead my company of knights to the border to keep my order’s oath to protect any of the king’s Earls against invasion.</a:t>
            </a:r>
            <a:endParaRPr b="0" lang="en-US" sz="1800" strike="noStrike" u="none">
              <a:solidFill>
                <a:srgbClr val="000000"/>
              </a:solidFill>
              <a:uFillTx/>
              <a:latin typeface="Arial"/>
            </a:endParaRPr>
          </a:p>
          <a:p>
            <a:pPr marL="432000" indent="-324000">
              <a:lnSpc>
                <a:spcPct val="100000"/>
              </a:lnSpc>
              <a:buClr>
                <a:srgbClr val="000000"/>
              </a:buClr>
              <a:buFont typeface="Wingdings" charset="2"/>
              <a:buChar char=""/>
            </a:pPr>
            <a:r>
              <a:rPr b="0" lang="en-US" sz="1800" strike="noStrike" u="none">
                <a:solidFill>
                  <a:srgbClr val="000000"/>
                </a:solidFill>
                <a:uFillTx/>
                <a:latin typeface="Arial"/>
              </a:rPr>
              <a:t>We will not aid the Dwarves if they invade Sinxth but will fight Sinxth if they try further invasion.</a:t>
            </a:r>
            <a:endParaRPr b="0" lang="en-US" sz="1800" strike="noStrike" u="none">
              <a:solidFill>
                <a:srgbClr val="000000"/>
              </a:solidFill>
              <a:uFillTx/>
              <a:latin typeface="Arial"/>
            </a:endParaRPr>
          </a:p>
        </p:txBody>
      </p:sp>
      <p:pic>
        <p:nvPicPr>
          <p:cNvPr id="96" name="" descr=""/>
          <p:cNvPicPr/>
          <p:nvPr/>
        </p:nvPicPr>
        <p:blipFill>
          <a:blip r:embed="rId1"/>
          <a:stretch/>
        </p:blipFill>
        <p:spPr>
          <a:xfrm>
            <a:off x="5943600" y="1371600"/>
            <a:ext cx="3200040" cy="3200040"/>
          </a:xfrm>
          <a:prstGeom prst="rect">
            <a:avLst/>
          </a:prstGeom>
          <a:ln w="0">
            <a:noFill/>
          </a:ln>
        </p:spPr>
      </p:pic>
      <p:sp>
        <p:nvSpPr>
          <p:cNvPr id="4" name="PlaceHolder 3"/>
          <p:cNvSpPr>
            <a:spLocks noGrp="1"/>
          </p:cNvSpPr>
          <p:nvPr>
            <p:ph type="sldNum" idx="2"/>
          </p:nvPr>
        </p:nvSpPr>
        <p:spPr/>
        <p:txBody>
          <a:bodyPr/>
          <a:p>
            <a:fld id="{E2CCB453-BFA5-4BC2-AB64-17DB8F4D8B50}" type="slidenum">
              <a:t>2</a:t>
            </a:fld>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type="title"/>
          </p:nvPr>
        </p:nvSpPr>
        <p:spPr>
          <a:xfrm>
            <a:off x="360000" y="225720"/>
            <a:ext cx="9358920" cy="717840"/>
          </a:xfrm>
          <a:prstGeom prst="rect">
            <a:avLst/>
          </a:prstGeom>
          <a:noFill/>
          <a:ln w="0">
            <a:noFill/>
          </a:ln>
        </p:spPr>
        <p:txBody>
          <a:bodyPr lIns="0" rIns="0" tIns="0" bIns="0" anchor="ctr">
            <a:noAutofit/>
          </a:bodyPr>
          <a:p>
            <a:pPr indent="0">
              <a:lnSpc>
                <a:spcPct val="100000"/>
              </a:lnSpc>
              <a:buNone/>
              <a:tabLst>
                <a:tab algn="l" pos="0"/>
              </a:tabLst>
            </a:pPr>
            <a:r>
              <a:rPr b="1" lang="en-US" sz="2700" strike="noStrike" u="none">
                <a:solidFill>
                  <a:srgbClr val="ffffff"/>
                </a:solidFill>
                <a:uFillTx/>
                <a:latin typeface="Source Sans Pro Black"/>
              </a:rPr>
              <a:t>The Case of McSmash</a:t>
            </a:r>
            <a:endParaRPr b="0" lang="en-US" sz="2700" strike="noStrike" u="none">
              <a:solidFill>
                <a:srgbClr val="000000"/>
              </a:solidFill>
              <a:uFillTx/>
              <a:latin typeface="Arial"/>
            </a:endParaRPr>
          </a:p>
        </p:txBody>
      </p:sp>
      <p:sp>
        <p:nvSpPr>
          <p:cNvPr id="98" name="PlaceHolder 2"/>
          <p:cNvSpPr>
            <a:spLocks noGrp="1"/>
          </p:cNvSpPr>
          <p:nvPr>
            <p:ph/>
          </p:nvPr>
        </p:nvSpPr>
        <p:spPr>
          <a:xfrm>
            <a:off x="360000" y="1485000"/>
            <a:ext cx="4566240" cy="3778920"/>
          </a:xfrm>
          <a:prstGeom prst="rect">
            <a:avLst/>
          </a:prstGeom>
          <a:noFill/>
          <a:ln w="0">
            <a:noFill/>
          </a:ln>
        </p:spPr>
        <p:txBody>
          <a:bodyPr lIns="0" rIns="0" tIns="0" bIns="0" anchor="t">
            <a:normAutofit lnSpcReduction="9999"/>
          </a:bodyPr>
          <a:p>
            <a:pPr marL="432000" indent="-324000">
              <a:lnSpc>
                <a:spcPct val="100000"/>
              </a:lnSpc>
              <a:buClr>
                <a:srgbClr val="000000"/>
              </a:buClr>
              <a:buFont typeface="Wingdings" charset="2"/>
              <a:buChar char=""/>
            </a:pPr>
            <a:r>
              <a:rPr b="0" lang="en-US" sz="1800" strike="noStrike" u="none">
                <a:solidFill>
                  <a:srgbClr val="000000"/>
                </a:solidFill>
                <a:uFillTx/>
                <a:latin typeface="Arial"/>
              </a:rPr>
              <a:t>Be it firstly known that Ronstudd accuses Dorgstyn of theft of a sword of which we know not.</a:t>
            </a:r>
            <a:endParaRPr b="0" lang="en-US" sz="1800" strike="noStrike" u="none">
              <a:solidFill>
                <a:srgbClr val="000000"/>
              </a:solidFill>
              <a:uFillTx/>
              <a:latin typeface="Arial"/>
            </a:endParaRPr>
          </a:p>
          <a:p>
            <a:pPr marL="432000" indent="-324000">
              <a:lnSpc>
                <a:spcPct val="100000"/>
              </a:lnSpc>
              <a:buClr>
                <a:srgbClr val="000000"/>
              </a:buClr>
              <a:buFont typeface="Wingdings" charset="2"/>
              <a:buChar char=""/>
            </a:pPr>
            <a:r>
              <a:rPr b="0" lang="en-US" sz="1800" strike="noStrike" u="none">
                <a:solidFill>
                  <a:srgbClr val="000000"/>
                </a:solidFill>
                <a:uFillTx/>
                <a:latin typeface="Arial"/>
              </a:rPr>
              <a:t>Ronstudd is a liar,</a:t>
            </a:r>
            <a:endParaRPr b="0" lang="en-US" sz="1800" strike="noStrike" u="none">
              <a:solidFill>
                <a:srgbClr val="000000"/>
              </a:solidFill>
              <a:uFillTx/>
              <a:latin typeface="Arial"/>
            </a:endParaRPr>
          </a:p>
          <a:p>
            <a:pPr marL="432000" indent="-324000">
              <a:lnSpc>
                <a:spcPct val="100000"/>
              </a:lnSpc>
              <a:buClr>
                <a:srgbClr val="000000"/>
              </a:buClr>
              <a:buFont typeface="Wingdings" charset="2"/>
              <a:buChar char=""/>
            </a:pPr>
            <a:r>
              <a:rPr b="0" lang="en-US" sz="1800" strike="noStrike" u="none">
                <a:solidFill>
                  <a:srgbClr val="000000"/>
                </a:solidFill>
                <a:uFillTx/>
                <a:latin typeface="Arial"/>
              </a:rPr>
              <a:t>Be it secondly known that he has taken the Tower of Frud Gung which belongs not to him.</a:t>
            </a:r>
            <a:endParaRPr b="0" lang="en-US" sz="1800" strike="noStrike" u="none">
              <a:solidFill>
                <a:srgbClr val="000000"/>
              </a:solidFill>
              <a:uFillTx/>
              <a:latin typeface="Arial"/>
            </a:endParaRPr>
          </a:p>
          <a:p>
            <a:pPr marL="432000" indent="-324000">
              <a:lnSpc>
                <a:spcPct val="100000"/>
              </a:lnSpc>
              <a:buClr>
                <a:srgbClr val="000000"/>
              </a:buClr>
              <a:buFont typeface="Wingdings" charset="2"/>
              <a:buChar char=""/>
            </a:pPr>
            <a:r>
              <a:rPr b="0" lang="en-US" sz="1800" strike="noStrike" u="none">
                <a:solidFill>
                  <a:srgbClr val="000000"/>
                </a:solidFill>
                <a:uFillTx/>
                <a:latin typeface="Arial"/>
              </a:rPr>
              <a:t>Ronstudd is a thief.</a:t>
            </a:r>
            <a:endParaRPr b="0" lang="en-US" sz="1800" strike="noStrike" u="none">
              <a:solidFill>
                <a:srgbClr val="000000"/>
              </a:solidFill>
              <a:uFillTx/>
              <a:latin typeface="Arial"/>
            </a:endParaRPr>
          </a:p>
          <a:p>
            <a:pPr marL="432000" indent="-324000">
              <a:lnSpc>
                <a:spcPct val="100000"/>
              </a:lnSpc>
              <a:buClr>
                <a:srgbClr val="000000"/>
              </a:buClr>
              <a:buFont typeface="Wingdings" charset="2"/>
              <a:buChar char=""/>
            </a:pPr>
            <a:r>
              <a:rPr b="0" lang="en-US" sz="1800" strike="noStrike" u="none">
                <a:solidFill>
                  <a:srgbClr val="000000"/>
                </a:solidFill>
                <a:uFillTx/>
                <a:latin typeface="Arial"/>
              </a:rPr>
              <a:t>Be it thirdly known that he slew the innocent subjects of Earl Rockhank,</a:t>
            </a:r>
            <a:endParaRPr b="0" lang="en-US" sz="1800" strike="noStrike" u="none">
              <a:solidFill>
                <a:srgbClr val="000000"/>
              </a:solidFill>
              <a:uFillTx/>
              <a:latin typeface="Arial"/>
            </a:endParaRPr>
          </a:p>
          <a:p>
            <a:pPr marL="432000" indent="-324000">
              <a:lnSpc>
                <a:spcPct val="100000"/>
              </a:lnSpc>
              <a:buClr>
                <a:srgbClr val="000000"/>
              </a:buClr>
              <a:buFont typeface="Wingdings" charset="2"/>
              <a:buChar char=""/>
            </a:pPr>
            <a:r>
              <a:rPr b="0" lang="en-US" sz="1800" strike="noStrike" u="none">
                <a:solidFill>
                  <a:srgbClr val="000000"/>
                </a:solidFill>
                <a:uFillTx/>
                <a:latin typeface="Arial"/>
              </a:rPr>
              <a:t>Ronstudd is a murderer.</a:t>
            </a:r>
            <a:endParaRPr b="0" lang="en-US" sz="1800" strike="noStrike" u="none">
              <a:solidFill>
                <a:srgbClr val="000000"/>
              </a:solidFill>
              <a:uFillTx/>
              <a:latin typeface="Arial"/>
            </a:endParaRPr>
          </a:p>
          <a:p>
            <a:pPr marL="432000" indent="-324000">
              <a:lnSpc>
                <a:spcPct val="100000"/>
              </a:lnSpc>
              <a:buClr>
                <a:srgbClr val="000000"/>
              </a:buClr>
              <a:buFont typeface="Wingdings" charset="2"/>
              <a:buChar char=""/>
            </a:pPr>
            <a:r>
              <a:rPr b="0" lang="en-US" sz="1800" strike="noStrike" u="none">
                <a:solidFill>
                  <a:srgbClr val="000000"/>
                </a:solidFill>
                <a:uFillTx/>
                <a:latin typeface="Arial"/>
              </a:rPr>
              <a:t>We therefore demand the Conclave expel Ronstudd from Church and the Order of Paladins until he make amends.</a:t>
            </a:r>
            <a:endParaRPr b="0" lang="en-US" sz="1800" strike="noStrike" u="none">
              <a:solidFill>
                <a:srgbClr val="000000"/>
              </a:solidFill>
              <a:uFillTx/>
              <a:latin typeface="Arial"/>
            </a:endParaRPr>
          </a:p>
        </p:txBody>
      </p:sp>
      <p:pic>
        <p:nvPicPr>
          <p:cNvPr id="99" name="" descr=""/>
          <p:cNvPicPr/>
          <p:nvPr/>
        </p:nvPicPr>
        <p:blipFill>
          <a:blip r:embed="rId1"/>
          <a:stretch/>
        </p:blipFill>
        <p:spPr>
          <a:xfrm>
            <a:off x="5549400" y="1485000"/>
            <a:ext cx="3778920" cy="3778920"/>
          </a:xfrm>
          <a:prstGeom prst="rect">
            <a:avLst/>
          </a:prstGeom>
          <a:ln w="10800">
            <a:noFill/>
          </a:ln>
        </p:spPr>
      </p:pic>
      <p:sp>
        <p:nvSpPr>
          <p:cNvPr id="4" name="PlaceHolder 3"/>
          <p:cNvSpPr>
            <a:spLocks noGrp="1"/>
          </p:cNvSpPr>
          <p:nvPr>
            <p:ph type="sldNum" idx="2"/>
          </p:nvPr>
        </p:nvSpPr>
        <p:spPr/>
        <p:txBody>
          <a:bodyPr/>
          <a:p>
            <a:fld id="{83C19998-32F4-455C-92C9-8AB1A2AF874F}" type="slidenum">
              <a:t>3</a:t>
            </a:fld>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PlaceHolder 1"/>
          <p:cNvSpPr>
            <a:spLocks noGrp="1"/>
          </p:cNvSpPr>
          <p:nvPr>
            <p:ph type="title"/>
          </p:nvPr>
        </p:nvSpPr>
        <p:spPr>
          <a:xfrm>
            <a:off x="360000" y="225720"/>
            <a:ext cx="9358920" cy="717840"/>
          </a:xfrm>
          <a:prstGeom prst="rect">
            <a:avLst/>
          </a:prstGeom>
          <a:noFill/>
          <a:ln w="0">
            <a:noFill/>
          </a:ln>
        </p:spPr>
        <p:txBody>
          <a:bodyPr lIns="0" rIns="0" tIns="0" bIns="0" anchor="ctr">
            <a:noAutofit/>
          </a:bodyPr>
          <a:p>
            <a:pPr indent="0">
              <a:lnSpc>
                <a:spcPct val="100000"/>
              </a:lnSpc>
              <a:buNone/>
              <a:tabLst>
                <a:tab algn="l" pos="0"/>
              </a:tabLst>
            </a:pPr>
            <a:r>
              <a:rPr b="1" lang="en-US" sz="2700" strike="noStrike" u="none">
                <a:solidFill>
                  <a:srgbClr val="ffffff"/>
                </a:solidFill>
                <a:uFillTx/>
                <a:latin typeface="Source Sans Pro Black"/>
              </a:rPr>
              <a:t>The Case of Enzo of Sinxth</a:t>
            </a:r>
            <a:endParaRPr b="0" lang="en-US" sz="2700" strike="noStrike" u="none">
              <a:solidFill>
                <a:srgbClr val="000000"/>
              </a:solidFill>
              <a:uFillTx/>
              <a:latin typeface="Arial"/>
            </a:endParaRPr>
          </a:p>
        </p:txBody>
      </p:sp>
      <p:sp>
        <p:nvSpPr>
          <p:cNvPr id="101" name="PlaceHolder 2"/>
          <p:cNvSpPr>
            <a:spLocks noGrp="1"/>
          </p:cNvSpPr>
          <p:nvPr>
            <p:ph/>
          </p:nvPr>
        </p:nvSpPr>
        <p:spPr>
          <a:xfrm>
            <a:off x="360000" y="1485000"/>
            <a:ext cx="4566240" cy="3778920"/>
          </a:xfrm>
          <a:prstGeom prst="rect">
            <a:avLst/>
          </a:prstGeom>
          <a:noFill/>
          <a:ln w="0">
            <a:noFill/>
          </a:ln>
        </p:spPr>
        <p:txBody>
          <a:bodyPr lIns="0" rIns="0" tIns="0" bIns="0" anchor="t">
            <a:normAutofit fontScale="85000" lnSpcReduction="9999"/>
          </a:bodyPr>
          <a:p>
            <a:pPr marL="432000" indent="-324000">
              <a:lnSpc>
                <a:spcPct val="100000"/>
              </a:lnSpc>
              <a:spcBef>
                <a:spcPts val="1191"/>
              </a:spcBef>
              <a:spcAft>
                <a:spcPts val="992"/>
              </a:spcAft>
              <a:buClr>
                <a:srgbClr val="000000"/>
              </a:buClr>
              <a:buFont typeface="Wingdings" charset="2"/>
              <a:buChar char=""/>
            </a:pPr>
            <a:r>
              <a:rPr b="0" lang="en-US" sz="1800" strike="noStrike" u="none">
                <a:solidFill>
                  <a:srgbClr val="000000"/>
                </a:solidFill>
                <a:uFillTx/>
                <a:latin typeface="Arial"/>
              </a:rPr>
              <a:t>In the annals of Sinxth, there has been no grievance so grievous, no theft so brazen, as the dwarves of Dorgstyn's plunder of the sacred blade Kindness—a treasure of our lineage, a symbol of our honor. It was no mere coincidence that, in the fateful hour of our late Earl's passing, those stout-fingered emissaries departed our port in undue haste, leaving naught but suspicion and sorrow in their wake. Their avarice knows no bounds; for what else could compel them to defile the dignity of a dying man and claim for their hoards a relic consecrated to justice and protection? Earl Ronstudd, in the righteousness of his fury, seeks not war but restitution, but if steel is required to reclaim what their greed had stolen, then let history judge his cause as just and necessary. </a:t>
            </a:r>
            <a:endParaRPr b="0" lang="en-US" sz="1800" strike="noStrike" u="none">
              <a:solidFill>
                <a:srgbClr val="000000"/>
              </a:solidFill>
              <a:uFillTx/>
              <a:latin typeface="Arial"/>
            </a:endParaRPr>
          </a:p>
        </p:txBody>
      </p:sp>
      <p:pic>
        <p:nvPicPr>
          <p:cNvPr id="102" name="" descr=""/>
          <p:cNvPicPr/>
          <p:nvPr/>
        </p:nvPicPr>
        <p:blipFill>
          <a:blip r:embed="rId1"/>
          <a:stretch/>
        </p:blipFill>
        <p:spPr>
          <a:xfrm>
            <a:off x="5549400" y="1485000"/>
            <a:ext cx="3778920" cy="3778920"/>
          </a:xfrm>
          <a:prstGeom prst="rect">
            <a:avLst/>
          </a:prstGeom>
          <a:ln w="10800">
            <a:noFill/>
          </a:ln>
        </p:spPr>
      </p:pic>
      <p:sp>
        <p:nvSpPr>
          <p:cNvPr id="4" name="PlaceHolder 3"/>
          <p:cNvSpPr>
            <a:spLocks noGrp="1"/>
          </p:cNvSpPr>
          <p:nvPr>
            <p:ph type="sldNum" idx="2"/>
          </p:nvPr>
        </p:nvSpPr>
        <p:spPr/>
        <p:txBody>
          <a:bodyPr/>
          <a:p>
            <a:fld id="{84A301AD-AC42-47AF-8A0C-822C65D326C5}" type="slidenum">
              <a:t>4</a:t>
            </a:fld>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PlaceHolder 1"/>
          <p:cNvSpPr>
            <a:spLocks noGrp="1"/>
          </p:cNvSpPr>
          <p:nvPr>
            <p:ph type="title"/>
          </p:nvPr>
        </p:nvSpPr>
        <p:spPr>
          <a:xfrm>
            <a:off x="360000" y="225720"/>
            <a:ext cx="9358920" cy="717840"/>
          </a:xfrm>
          <a:prstGeom prst="rect">
            <a:avLst/>
          </a:prstGeom>
          <a:noFill/>
          <a:ln w="0">
            <a:noFill/>
          </a:ln>
        </p:spPr>
        <p:txBody>
          <a:bodyPr lIns="0" rIns="0" tIns="0" bIns="0" anchor="ctr">
            <a:noAutofit/>
          </a:bodyPr>
          <a:p>
            <a:pPr indent="0">
              <a:lnSpc>
                <a:spcPct val="100000"/>
              </a:lnSpc>
              <a:buNone/>
              <a:tabLst>
                <a:tab algn="l" pos="0"/>
              </a:tabLst>
            </a:pPr>
            <a:r>
              <a:rPr b="1" lang="en-US" sz="2700" strike="noStrike" u="none">
                <a:solidFill>
                  <a:srgbClr val="ffffff"/>
                </a:solidFill>
                <a:uFillTx/>
                <a:latin typeface="Source Sans Pro Black"/>
              </a:rPr>
              <a:t>The Pronouncement of Trigerio of Harken</a:t>
            </a:r>
            <a:endParaRPr b="0" lang="en-US" sz="2700" strike="noStrike" u="none">
              <a:solidFill>
                <a:srgbClr val="000000"/>
              </a:solidFill>
              <a:uFillTx/>
              <a:latin typeface="Arial"/>
            </a:endParaRPr>
          </a:p>
        </p:txBody>
      </p:sp>
      <p:sp>
        <p:nvSpPr>
          <p:cNvPr id="104" name="PlaceHolder 2"/>
          <p:cNvSpPr>
            <a:spLocks noGrp="1"/>
          </p:cNvSpPr>
          <p:nvPr>
            <p:ph/>
          </p:nvPr>
        </p:nvSpPr>
        <p:spPr>
          <a:xfrm>
            <a:off x="360000" y="1485000"/>
            <a:ext cx="4566240" cy="3778920"/>
          </a:xfrm>
          <a:prstGeom prst="rect">
            <a:avLst/>
          </a:prstGeom>
          <a:noFill/>
          <a:ln w="0">
            <a:noFill/>
          </a:ln>
        </p:spPr>
        <p:txBody>
          <a:bodyPr lIns="0" rIns="0" tIns="0" bIns="0" anchor="t">
            <a:normAutofit/>
          </a:bodyPr>
          <a:p>
            <a:pPr marL="432000" indent="-324000">
              <a:lnSpc>
                <a:spcPct val="100000"/>
              </a:lnSpc>
              <a:buClr>
                <a:srgbClr val="000000"/>
              </a:buClr>
              <a:buFont typeface="Wingdings" charset="2"/>
              <a:buChar char=""/>
            </a:pPr>
            <a:r>
              <a:rPr b="0" lang="en-US" sz="1800" strike="noStrike" u="none">
                <a:solidFill>
                  <a:srgbClr val="000000"/>
                </a:solidFill>
                <a:uFillTx/>
                <a:latin typeface="Arial"/>
              </a:rPr>
              <a:t>It is an affront to all six gods and their unknowable lord who giveth the Law that Sinxth has turned sword on Dorgstyn.  That he has done so when that filth rule in Braxx and Fang turns my stomach.  I find that Dorgstyn is entirely in the right.  </a:t>
            </a:r>
            <a:endParaRPr b="0" lang="en-US" sz="1800" strike="noStrike" u="none">
              <a:solidFill>
                <a:srgbClr val="000000"/>
              </a:solidFill>
              <a:uFillTx/>
              <a:latin typeface="Arial"/>
            </a:endParaRPr>
          </a:p>
          <a:p>
            <a:pPr marL="432000" indent="-324000">
              <a:lnSpc>
                <a:spcPct val="100000"/>
              </a:lnSpc>
              <a:buClr>
                <a:srgbClr val="000000"/>
              </a:buClr>
              <a:buFont typeface="Wingdings" charset="2"/>
              <a:buChar char=""/>
            </a:pPr>
            <a:r>
              <a:rPr b="0" lang="en-US" sz="1800" strike="noStrike" u="none">
                <a:solidFill>
                  <a:srgbClr val="000000"/>
                </a:solidFill>
                <a:uFillTx/>
                <a:latin typeface="Arial"/>
              </a:rPr>
              <a:t>Sinxth—depart from Frud Gung at once and you would do well to cleanse your soul with the blood of Chaos, or may Ronstudd call himself Paladin no longer!</a:t>
            </a:r>
            <a:endParaRPr b="0" lang="en-US" sz="1800" strike="noStrike" u="none">
              <a:solidFill>
                <a:srgbClr val="000000"/>
              </a:solidFill>
              <a:uFillTx/>
              <a:latin typeface="Arial"/>
            </a:endParaRPr>
          </a:p>
        </p:txBody>
      </p:sp>
      <p:pic>
        <p:nvPicPr>
          <p:cNvPr id="105" name="" descr=""/>
          <p:cNvPicPr/>
          <p:nvPr/>
        </p:nvPicPr>
        <p:blipFill>
          <a:blip r:embed="rId1"/>
          <a:stretch/>
        </p:blipFill>
        <p:spPr>
          <a:xfrm>
            <a:off x="5549400" y="1485000"/>
            <a:ext cx="3778920" cy="3778920"/>
          </a:xfrm>
          <a:prstGeom prst="rect">
            <a:avLst/>
          </a:prstGeom>
          <a:ln w="10800">
            <a:noFill/>
          </a:ln>
        </p:spPr>
      </p:pic>
      <p:sp>
        <p:nvSpPr>
          <p:cNvPr id="4" name="PlaceHolder 3"/>
          <p:cNvSpPr>
            <a:spLocks noGrp="1"/>
          </p:cNvSpPr>
          <p:nvPr>
            <p:ph type="sldNum" idx="2"/>
          </p:nvPr>
        </p:nvSpPr>
        <p:spPr/>
        <p:txBody>
          <a:bodyPr/>
          <a:p>
            <a:fld id="{6784E6EF-5437-4EB0-9900-BE3DC1AD98BE}" type="slidenum">
              <a:t>5</a:t>
            </a:fld>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type="title"/>
          </p:nvPr>
        </p:nvSpPr>
        <p:spPr>
          <a:xfrm>
            <a:off x="360000" y="225720"/>
            <a:ext cx="9358920" cy="717840"/>
          </a:xfrm>
          <a:prstGeom prst="rect">
            <a:avLst/>
          </a:prstGeom>
          <a:noFill/>
          <a:ln w="0">
            <a:noFill/>
          </a:ln>
        </p:spPr>
        <p:txBody>
          <a:bodyPr lIns="0" rIns="0" tIns="0" bIns="0" anchor="ctr">
            <a:noAutofit/>
          </a:bodyPr>
          <a:p>
            <a:pPr indent="0">
              <a:lnSpc>
                <a:spcPct val="100000"/>
              </a:lnSpc>
              <a:buNone/>
              <a:tabLst>
                <a:tab algn="l" pos="0"/>
              </a:tabLst>
            </a:pPr>
            <a:r>
              <a:rPr b="1" lang="en-US" sz="2700" strike="noStrike" u="none">
                <a:solidFill>
                  <a:srgbClr val="ffffff"/>
                </a:solidFill>
                <a:uFillTx/>
                <a:latin typeface="Source Sans Pro Black"/>
              </a:rPr>
              <a:t>Pronouncement of Giles of Starkpool City</a:t>
            </a:r>
            <a:endParaRPr b="0" lang="en-US" sz="2700" strike="noStrike" u="none">
              <a:solidFill>
                <a:srgbClr val="000000"/>
              </a:solidFill>
              <a:uFillTx/>
              <a:latin typeface="Arial"/>
            </a:endParaRPr>
          </a:p>
        </p:txBody>
      </p:sp>
      <p:sp>
        <p:nvSpPr>
          <p:cNvPr id="107" name="PlaceHolder 2"/>
          <p:cNvSpPr>
            <a:spLocks noGrp="1"/>
          </p:cNvSpPr>
          <p:nvPr>
            <p:ph/>
          </p:nvPr>
        </p:nvSpPr>
        <p:spPr>
          <a:xfrm>
            <a:off x="360000" y="1485000"/>
            <a:ext cx="4566240" cy="3778920"/>
          </a:xfrm>
          <a:prstGeom prst="rect">
            <a:avLst/>
          </a:prstGeom>
          <a:noFill/>
          <a:ln w="0">
            <a:noFill/>
          </a:ln>
        </p:spPr>
        <p:txBody>
          <a:bodyPr lIns="0" rIns="0" tIns="0" bIns="0" anchor="t">
            <a:normAutofit/>
          </a:bodyPr>
          <a:p>
            <a:pPr marL="432000" indent="-324000">
              <a:lnSpc>
                <a:spcPct val="100000"/>
              </a:lnSpc>
              <a:buClr>
                <a:srgbClr val="000000"/>
              </a:buClr>
              <a:buFont typeface="Wingdings" charset="2"/>
              <a:buChar char=""/>
            </a:pPr>
            <a:r>
              <a:rPr b="0" lang="en-US" sz="1800" strike="noStrike" u="none">
                <a:solidFill>
                  <a:srgbClr val="000000"/>
                </a:solidFill>
                <a:uFillTx/>
                <a:latin typeface="Arial"/>
              </a:rPr>
              <a:t>We all know that Dorgstyn harbors villages of Gnomes within its borders,</a:t>
            </a:r>
            <a:endParaRPr b="0" lang="en-US" sz="1800" strike="noStrike" u="none">
              <a:solidFill>
                <a:srgbClr val="000000"/>
              </a:solidFill>
              <a:uFillTx/>
              <a:latin typeface="Arial"/>
            </a:endParaRPr>
          </a:p>
          <a:p>
            <a:pPr marL="432000" indent="-324000">
              <a:lnSpc>
                <a:spcPct val="100000"/>
              </a:lnSpc>
              <a:buClr>
                <a:srgbClr val="000000"/>
              </a:buClr>
              <a:buFont typeface="Wingdings" charset="2"/>
              <a:buChar char=""/>
            </a:pPr>
            <a:r>
              <a:rPr b="0" lang="en-US" sz="1800" strike="noStrike" u="none">
                <a:solidFill>
                  <a:srgbClr val="000000"/>
                </a:solidFill>
                <a:uFillTx/>
                <a:latin typeface="Arial"/>
              </a:rPr>
              <a:t>Gnomes, of course are notorious thieves.</a:t>
            </a:r>
            <a:endParaRPr b="0" lang="en-US" sz="1800" strike="noStrike" u="none">
              <a:solidFill>
                <a:srgbClr val="000000"/>
              </a:solidFill>
              <a:uFillTx/>
              <a:latin typeface="Arial"/>
            </a:endParaRPr>
          </a:p>
          <a:p>
            <a:pPr marL="432000" indent="-324000">
              <a:lnSpc>
                <a:spcPct val="100000"/>
              </a:lnSpc>
              <a:buClr>
                <a:srgbClr val="000000"/>
              </a:buClr>
              <a:buFont typeface="Wingdings" charset="2"/>
              <a:buChar char=""/>
            </a:pPr>
            <a:r>
              <a:rPr b="0" lang="en-US" sz="1800" strike="noStrike" u="none">
                <a:solidFill>
                  <a:srgbClr val="000000"/>
                </a:solidFill>
                <a:uFillTx/>
                <a:latin typeface="Arial"/>
              </a:rPr>
              <a:t>It surprises me not at all that they may have stolen valuables from our friend, the late Earl.</a:t>
            </a:r>
            <a:endParaRPr b="0" lang="en-US" sz="1800" strike="noStrike" u="none">
              <a:solidFill>
                <a:srgbClr val="000000"/>
              </a:solidFill>
              <a:uFillTx/>
              <a:latin typeface="Arial"/>
            </a:endParaRPr>
          </a:p>
          <a:p>
            <a:pPr marL="432000" indent="-324000">
              <a:lnSpc>
                <a:spcPct val="100000"/>
              </a:lnSpc>
              <a:buClr>
                <a:srgbClr val="000000"/>
              </a:buClr>
              <a:buFont typeface="Wingdings" charset="2"/>
              <a:buChar char=""/>
            </a:pPr>
            <a:r>
              <a:rPr b="0" lang="en-US" sz="1800" strike="noStrike" u="none">
                <a:solidFill>
                  <a:srgbClr val="000000"/>
                </a:solidFill>
                <a:uFillTx/>
                <a:latin typeface="Arial"/>
              </a:rPr>
              <a:t>It is well within The Law for young Ronstudd to search for his property and those thieves.</a:t>
            </a:r>
            <a:endParaRPr b="0" lang="en-US" sz="1800" strike="noStrike" u="none">
              <a:solidFill>
                <a:srgbClr val="000000"/>
              </a:solidFill>
              <a:uFillTx/>
              <a:latin typeface="Arial"/>
            </a:endParaRPr>
          </a:p>
          <a:p>
            <a:pPr marL="432000" indent="-324000">
              <a:lnSpc>
                <a:spcPct val="100000"/>
              </a:lnSpc>
              <a:buClr>
                <a:srgbClr val="000000"/>
              </a:buClr>
              <a:buFont typeface="Wingdings" charset="2"/>
              <a:buChar char=""/>
            </a:pPr>
            <a:r>
              <a:rPr b="0" lang="en-US" sz="1800" strike="noStrike" u="none">
                <a:solidFill>
                  <a:srgbClr val="000000"/>
                </a:solidFill>
                <a:uFillTx/>
                <a:latin typeface="Arial"/>
              </a:rPr>
              <a:t>I vote to reject McSmash’s request.</a:t>
            </a:r>
            <a:endParaRPr b="0" lang="en-US" sz="1800" strike="noStrike" u="none">
              <a:solidFill>
                <a:srgbClr val="000000"/>
              </a:solidFill>
              <a:uFillTx/>
              <a:latin typeface="Arial"/>
            </a:endParaRPr>
          </a:p>
        </p:txBody>
      </p:sp>
      <p:pic>
        <p:nvPicPr>
          <p:cNvPr id="108" name="" descr=""/>
          <p:cNvPicPr/>
          <p:nvPr/>
        </p:nvPicPr>
        <p:blipFill>
          <a:blip r:embed="rId1"/>
          <a:stretch/>
        </p:blipFill>
        <p:spPr>
          <a:xfrm>
            <a:off x="5549400" y="1485000"/>
            <a:ext cx="3778920" cy="3778920"/>
          </a:xfrm>
          <a:prstGeom prst="rect">
            <a:avLst/>
          </a:prstGeom>
          <a:ln w="10800">
            <a:noFill/>
          </a:ln>
        </p:spPr>
      </p:pic>
      <p:sp>
        <p:nvSpPr>
          <p:cNvPr id="4" name="PlaceHolder 3"/>
          <p:cNvSpPr>
            <a:spLocks noGrp="1"/>
          </p:cNvSpPr>
          <p:nvPr>
            <p:ph type="sldNum" idx="2"/>
          </p:nvPr>
        </p:nvSpPr>
        <p:spPr/>
        <p:txBody>
          <a:bodyPr/>
          <a:p>
            <a:fld id="{7DFBD8D5-A18E-4F3F-AA08-17D564DA716A}" type="slidenum">
              <a:t>6</a:t>
            </a:fld>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PlaceHolder 1"/>
          <p:cNvSpPr>
            <a:spLocks noGrp="1"/>
          </p:cNvSpPr>
          <p:nvPr>
            <p:ph type="title"/>
          </p:nvPr>
        </p:nvSpPr>
        <p:spPr>
          <a:xfrm>
            <a:off x="360000" y="225720"/>
            <a:ext cx="9358920" cy="717840"/>
          </a:xfrm>
          <a:prstGeom prst="rect">
            <a:avLst/>
          </a:prstGeom>
          <a:noFill/>
          <a:ln w="0">
            <a:noFill/>
          </a:ln>
        </p:spPr>
        <p:txBody>
          <a:bodyPr lIns="0" rIns="0" tIns="0" bIns="0" anchor="ctr">
            <a:noAutofit/>
          </a:bodyPr>
          <a:p>
            <a:pPr indent="0">
              <a:lnSpc>
                <a:spcPct val="100000"/>
              </a:lnSpc>
              <a:buNone/>
              <a:tabLst>
                <a:tab algn="l" pos="0"/>
              </a:tabLst>
            </a:pPr>
            <a:r>
              <a:rPr b="1" lang="en-US" sz="2700" strike="noStrike" u="none">
                <a:solidFill>
                  <a:srgbClr val="ffffff"/>
                </a:solidFill>
                <a:uFillTx/>
                <a:latin typeface="Source Sans Pro Black"/>
              </a:rPr>
              <a:t>The Pronouncement of Princess Starbrite</a:t>
            </a:r>
            <a:endParaRPr b="0" lang="en-US" sz="2700" strike="noStrike" u="none">
              <a:solidFill>
                <a:srgbClr val="000000"/>
              </a:solidFill>
              <a:uFillTx/>
              <a:latin typeface="Arial"/>
            </a:endParaRPr>
          </a:p>
        </p:txBody>
      </p:sp>
      <p:sp>
        <p:nvSpPr>
          <p:cNvPr id="110" name="PlaceHolder 2"/>
          <p:cNvSpPr>
            <a:spLocks noGrp="1"/>
          </p:cNvSpPr>
          <p:nvPr>
            <p:ph/>
          </p:nvPr>
        </p:nvSpPr>
        <p:spPr>
          <a:xfrm>
            <a:off x="360000" y="1485000"/>
            <a:ext cx="4566240" cy="3778920"/>
          </a:xfrm>
          <a:prstGeom prst="rect">
            <a:avLst/>
          </a:prstGeom>
          <a:noFill/>
          <a:ln w="0">
            <a:noFill/>
          </a:ln>
        </p:spPr>
        <p:txBody>
          <a:bodyPr lIns="0" rIns="0" tIns="0" bIns="0" anchor="t">
            <a:normAutofit/>
          </a:bodyPr>
          <a:p>
            <a:pPr marL="432000" indent="-324000">
              <a:lnSpc>
                <a:spcPct val="100000"/>
              </a:lnSpc>
              <a:buClr>
                <a:srgbClr val="000000"/>
              </a:buClr>
              <a:buFont typeface="Wingdings" charset="2"/>
              <a:buChar char=""/>
            </a:pPr>
            <a:r>
              <a:rPr b="0" lang="en-US" sz="1800" strike="noStrike" u="none">
                <a:solidFill>
                  <a:srgbClr val="000000"/>
                </a:solidFill>
                <a:uFillTx/>
                <a:latin typeface="Arial"/>
              </a:rPr>
              <a:t>As I speak to my pretty little birdie, not in wrath, but in joyous twittering, so my friends of Sinxth and Dorgstyn should not deal in death but in happy smiles.</a:t>
            </a:r>
            <a:endParaRPr b="0" lang="en-US" sz="1800" strike="noStrike" u="none">
              <a:solidFill>
                <a:srgbClr val="000000"/>
              </a:solidFill>
              <a:uFillTx/>
              <a:latin typeface="Arial"/>
            </a:endParaRPr>
          </a:p>
          <a:p>
            <a:pPr marL="432000" indent="-324000">
              <a:lnSpc>
                <a:spcPct val="100000"/>
              </a:lnSpc>
              <a:buClr>
                <a:srgbClr val="000000"/>
              </a:buClr>
              <a:buFont typeface="Wingdings" charset="2"/>
              <a:buChar char=""/>
            </a:pPr>
            <a:r>
              <a:rPr b="0" lang="en-US" sz="1800" strike="noStrike" u="none">
                <a:solidFill>
                  <a:srgbClr val="000000"/>
                </a:solidFill>
                <a:uFillTx/>
                <a:latin typeface="Arial"/>
              </a:rPr>
              <a:t>I abstain from the vote.  Thus the vote is tied. The Law says we must either forward both Earls to the King, or have them make compromise.</a:t>
            </a:r>
            <a:endParaRPr b="0" lang="en-US" sz="1800" strike="noStrike" u="none">
              <a:solidFill>
                <a:srgbClr val="000000"/>
              </a:solidFill>
              <a:uFillTx/>
              <a:latin typeface="Arial"/>
            </a:endParaRPr>
          </a:p>
          <a:p>
            <a:pPr marL="432000" indent="-324000">
              <a:lnSpc>
                <a:spcPct val="100000"/>
              </a:lnSpc>
              <a:buClr>
                <a:srgbClr val="000000"/>
              </a:buClr>
              <a:buFont typeface="Wingdings" charset="2"/>
              <a:buChar char=""/>
            </a:pPr>
            <a:r>
              <a:rPr b="0" lang="en-US" sz="1800" strike="noStrike" u="none">
                <a:solidFill>
                  <a:srgbClr val="000000"/>
                </a:solidFill>
                <a:uFillTx/>
                <a:latin typeface="Arial"/>
              </a:rPr>
              <a:t>I suggest this: they make a 30-day truce.  They each choose a champion and attendants and travel to the Holy Tomb (R3) where the bones of Saint Gordon will tell them the truth of the Sword</a:t>
            </a:r>
            <a:endParaRPr b="0" lang="en-US" sz="1800" strike="noStrike" u="none">
              <a:solidFill>
                <a:srgbClr val="000000"/>
              </a:solidFill>
              <a:uFillTx/>
              <a:latin typeface="Arial"/>
            </a:endParaRPr>
          </a:p>
        </p:txBody>
      </p:sp>
      <p:pic>
        <p:nvPicPr>
          <p:cNvPr id="111" name="" descr=""/>
          <p:cNvPicPr/>
          <p:nvPr/>
        </p:nvPicPr>
        <p:blipFill>
          <a:blip r:embed="rId1"/>
          <a:stretch/>
        </p:blipFill>
        <p:spPr>
          <a:xfrm>
            <a:off x="5549400" y="1485000"/>
            <a:ext cx="3778920" cy="3778920"/>
          </a:xfrm>
          <a:prstGeom prst="rect">
            <a:avLst/>
          </a:prstGeom>
          <a:ln w="10800">
            <a:noFill/>
          </a:ln>
        </p:spPr>
      </p:pic>
      <p:sp>
        <p:nvSpPr>
          <p:cNvPr id="4" name="PlaceHolder 3"/>
          <p:cNvSpPr>
            <a:spLocks noGrp="1"/>
          </p:cNvSpPr>
          <p:nvPr>
            <p:ph type="sldNum" idx="2"/>
          </p:nvPr>
        </p:nvSpPr>
        <p:spPr/>
        <p:txBody>
          <a:bodyPr/>
          <a:p>
            <a:fld id="{58A1BCA6-9BAD-45A4-BD63-6F0D92E91BC4}" type="slidenum">
              <a:t>7</a:t>
            </a:fld>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PlaceHolder 1"/>
          <p:cNvSpPr>
            <a:spLocks noGrp="1"/>
          </p:cNvSpPr>
          <p:nvPr>
            <p:ph type="title"/>
          </p:nvPr>
        </p:nvSpPr>
        <p:spPr>
          <a:xfrm>
            <a:off x="2700000" y="1440000"/>
            <a:ext cx="4678920" cy="1618920"/>
          </a:xfrm>
          <a:prstGeom prst="rect">
            <a:avLst/>
          </a:prstGeom>
          <a:noFill/>
          <a:ln w="0">
            <a:noFill/>
          </a:ln>
        </p:spPr>
        <p:txBody>
          <a:bodyPr lIns="0" rIns="0" tIns="0" bIns="0" anchor="ctr" anchorCtr="1">
            <a:noAutofit/>
          </a:bodyPr>
          <a:p>
            <a:pPr indent="0">
              <a:lnSpc>
                <a:spcPct val="100000"/>
              </a:lnSpc>
              <a:buNone/>
              <a:tabLst>
                <a:tab algn="l" pos="0"/>
              </a:tabLst>
            </a:pPr>
            <a:r>
              <a:rPr b="0" lang="en-US" sz="1800" strike="noStrike" u="none">
                <a:solidFill>
                  <a:srgbClr val="000000"/>
                </a:solidFill>
                <a:uFillTx/>
                <a:latin typeface="Arial"/>
              </a:rPr>
              <a:t>Giles, Trigerio, Starbrite and even McSmash agree, Enzo is sent home to his Earl for final approval.</a:t>
            </a:r>
            <a:endParaRPr b="0" lang="en-US" sz="1800" strike="noStrike" u="none">
              <a:solidFill>
                <a:srgbClr val="000000"/>
              </a:solidFill>
              <a:uFillTx/>
              <a:latin typeface="Arial"/>
            </a:endParaRPr>
          </a:p>
        </p:txBody>
      </p:sp>
      <p:sp>
        <p:nvSpPr>
          <p:cNvPr id="3" name="PlaceHolder 2"/>
          <p:cNvSpPr>
            <a:spLocks noGrp="1"/>
          </p:cNvSpPr>
          <p:nvPr>
            <p:ph type="sldNum" idx="14"/>
          </p:nvPr>
        </p:nvSpPr>
        <p:spPr/>
        <p:txBody>
          <a:bodyPr/>
          <a:p>
            <a:fld id="{9EA37746-3230-469D-92A7-A0AA0BFF2F9A}" type="slidenum">
              <a:t>8</a:t>
            </a:fld>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2.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3.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4.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5.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6.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7.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8.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9.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61</TotalTime>
  <Application>LibreOffice/24.8.3.2$Windows_X86_64 LibreOffice_project/48a6bac9e7e268aeb4c3483fcf825c94556d9f92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2024-12-19T16:44:44Z</dcterms:created>
  <dc:creator/>
  <dc:description/>
  <dc:language>en-US</dc:language>
  <cp:lastModifiedBy/>
  <dcterms:modified xsi:type="dcterms:W3CDTF">2024-12-19T21:01:14Z</dcterms:modified>
  <cp:revision>9</cp:revision>
  <dc:subject/>
  <dc:title>Midnightblue</dc:title>
</cp:coreProperties>
</file>

<file path=docProps/custom.xml><?xml version="1.0" encoding="utf-8"?>
<Properties xmlns="http://schemas.openxmlformats.org/officeDocument/2006/custom-properties" xmlns:vt="http://schemas.openxmlformats.org/officeDocument/2006/docPropsVTypes"/>
</file>